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73" r:id="rId12"/>
    <p:sldId id="274" r:id="rId13"/>
    <p:sldId id="275" r:id="rId14"/>
    <p:sldId id="276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7" r:id="rId23"/>
    <p:sldId id="278" r:id="rId24"/>
    <p:sldId id="280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7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3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9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8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8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52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E5632-8C57-4B44-830E-C3FA09FA2FE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77257-F055-4C1C-9D84-E13168F5FF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3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microsoft.com/office/2007/relationships/hdphoto" Target="../media/hdphoto3.wdp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«Польза рыбных блюд»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m-news.ru/wp-content/uploads/2018/05/f3b5b81f9073552e36150a702f74fa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84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che3.youla.io/files/images/780_780/5c/ed/5ced8fb9c3bdd28ec64022c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810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1.1zoom.ru/big3/907/Trucks_Roads_Red_Motion_4576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893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7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рыбных продуктов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770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3096" y="2613875"/>
            <a:ext cx="5050904" cy="3456384"/>
          </a:xfrm>
        </p:spPr>
        <p:txBody>
          <a:bodyPr/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есть в рыбе А,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полезен для тебя.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рыбку ты жуешь,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Непременно подрастешь.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видеть все отлично,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проверил это лично!</a:t>
            </a:r>
          </a:p>
          <a:p>
            <a:endParaRPr lang="ru-RU" dirty="0"/>
          </a:p>
        </p:txBody>
      </p:sp>
      <p:pic>
        <p:nvPicPr>
          <p:cNvPr id="4" name="Picture 2" descr="https://i2.wp.com/academr.ru/wp-content/uploads/2018/01/erken-ergenlik-buyume-geriligiyle-sonuclanabilirbadf7956360ee59383b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71480"/>
            <a:ext cx="3765539" cy="56436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6" descr="https://manikyres.ru/wp-content/uploads/2019/03/post_59f0d536647e9-768x7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42889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569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9"/>
            <a:ext cx="5472608" cy="3096344"/>
          </a:xfrm>
        </p:spPr>
        <p:txBody>
          <a:bodyPr/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сердца всем необходим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важный витамин.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В6,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рыбе он конечно есть.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Рыбу кушайте, ребятки,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нервы все в порядке.</a:t>
            </a:r>
          </a:p>
          <a:p>
            <a:endParaRPr lang="ru-RU" dirty="0"/>
          </a:p>
        </p:txBody>
      </p:sp>
      <p:pic>
        <p:nvPicPr>
          <p:cNvPr id="4" name="Picture 2" descr="http://presentway.com/wp-content/uploads/2015/06/vit-b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3200966"/>
            <a:ext cx="4499992" cy="3374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807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3"/>
            <a:ext cx="5338936" cy="2232248"/>
          </a:xfrm>
        </p:spPr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есть В12,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рыбою питаться,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без сомнения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Отличное кровоснабжение.</a:t>
            </a:r>
          </a:p>
          <a:p>
            <a:endParaRPr lang="ru-RU" dirty="0"/>
          </a:p>
        </p:txBody>
      </p:sp>
      <p:pic>
        <p:nvPicPr>
          <p:cNvPr id="4" name="Picture 2" descr="https://www.women-info.com/en/wp-content/uploads/2016/04/Vitamin-B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201177"/>
            <a:ext cx="2714650" cy="348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avatars.mds.yandex.net/get-pdb/202366/bedf66e5-2e58-4b63-afe1-44ae8a789506/s12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3445406" cy="3164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467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hudey.net/uploads/images/3b/8d/ce/3b8dce60-bd75-4815-a01c-c3240b1be450_840x0_resiz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116632"/>
            <a:ext cx="285752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227024"/>
            <a:ext cx="496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особый витамин,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он необходим.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ранки заживали,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 не унывали.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Маму нужно слушать,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Рыбку нужно кушать.</a:t>
            </a:r>
          </a:p>
        </p:txBody>
      </p:sp>
      <p:pic>
        <p:nvPicPr>
          <p:cNvPr id="6" name="Picture 4" descr="https://mtdata.ru/u30/photo4F21/20671013840-0/origina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3227575"/>
            <a:ext cx="4381531" cy="3286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71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836712"/>
            <a:ext cx="4716016" cy="5649491"/>
          </a:xfrm>
        </p:spPr>
        <p:txBody>
          <a:bodyPr>
            <a:normAutofit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Домом для меня, является река,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очень длинный, рубашка-чешуя.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Захочешь ты меня, на крючок поймать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Стащу я червячка, и уплыву опять.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шлепну я хвостом, прямо по воде.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как меня зовут?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Скорей ответьте мне!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980728"/>
            <a:ext cx="4038600" cy="4089082"/>
          </a:xfrm>
        </p:spPr>
      </p:pic>
    </p:spTree>
    <p:extLst>
      <p:ext uri="{BB962C8B-B14F-4D97-AF65-F5344CB8AC3E}">
        <p14:creationId xmlns:p14="http://schemas.microsoft.com/office/powerpoint/2010/main" val="225917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4290"/>
            <a:ext cx="5482952" cy="2908920"/>
          </a:xfrm>
        </p:spPr>
        <p:txBody>
          <a:bodyPr/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для крепких для костей,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важен для детей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с названьем D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Поможет сильным стать тебе.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Кушай рыбные котлеты,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Станешь силачом – атлетом!</a:t>
            </a:r>
          </a:p>
          <a:p>
            <a:endParaRPr lang="ru-RU" dirty="0"/>
          </a:p>
        </p:txBody>
      </p:sp>
      <p:pic>
        <p:nvPicPr>
          <p:cNvPr id="4" name="Picture 2" descr="https://znaniyapolza.ru/wp-content/uploads/2017/09/vtoraya-vitaminy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7469" y="214290"/>
            <a:ext cx="261722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www.understandingboys.com.au/wp-content/uploads/2017/11/post/iStock-48875488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3112190"/>
            <a:ext cx="5090331" cy="3485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126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535" y="476672"/>
            <a:ext cx="5987008" cy="2908920"/>
          </a:xfrm>
        </p:spPr>
        <p:txBody>
          <a:bodyPr/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я с вами поделиться,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отлично чтоб учиться.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Фосфор нужен всем ребятам,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конечно же зверятам.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Рыбу кушай обязательно,</a:t>
            </a:r>
            <a:b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умным и внимательным.</a:t>
            </a:r>
          </a:p>
          <a:p>
            <a:endParaRPr lang="ru-RU" dirty="0"/>
          </a:p>
        </p:txBody>
      </p:sp>
      <p:pic>
        <p:nvPicPr>
          <p:cNvPr id="4" name="Picture 2" descr="https://i.pinimg.com/736x/55/85/f7/5585f7de6cf3daa7311c359e664555e8--p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304844"/>
            <a:ext cx="214314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396564"/>
            <a:ext cx="3640137" cy="3073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92" y="3658721"/>
            <a:ext cx="4248472" cy="25490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906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Блюда из рыбы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060848"/>
            <a:ext cx="4038600" cy="26924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864" y="2060848"/>
            <a:ext cx="4038600" cy="2706713"/>
          </a:xfrm>
        </p:spPr>
      </p:pic>
      <p:sp>
        <p:nvSpPr>
          <p:cNvPr id="8" name="TextBox 7"/>
          <p:cNvSpPr txBox="1"/>
          <p:nvPr/>
        </p:nvSpPr>
        <p:spPr>
          <a:xfrm>
            <a:off x="1113593" y="4741113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Рыбный суп (уха)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9252" y="4741113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Тушёная рыба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7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Блюда из рыбы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3593" y="4763917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Рыбные котлеты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9252" y="4741113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Жаренная рыба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41" y="2073564"/>
            <a:ext cx="4038600" cy="2685239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96" y="2058019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9654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579" y="1412776"/>
            <a:ext cx="6282613" cy="4058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871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Рыбные блюда в детском саду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45" y="1631692"/>
            <a:ext cx="3450299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798437"/>
            <a:ext cx="3024336" cy="2348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5536" y="350100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Рыбная запеканка с тушеными овощами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4178295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Рыбный суп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90397" y="616214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Рыбные котлеты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4147338"/>
            <a:ext cx="3412798" cy="19427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536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живут рыбы?</a:t>
            </a:r>
            <a:endParaRPr lang="ru-RU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088"/>
            <a:ext cx="9143999" cy="6846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83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Какие рыбы живут в реке?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340768"/>
            <a:ext cx="3981881" cy="12241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249289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щука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529" y="1648212"/>
            <a:ext cx="3603476" cy="16912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24128" y="321297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окунь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901778"/>
            <a:ext cx="2549053" cy="24208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511712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3647544"/>
            <a:ext cx="2644130" cy="206818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44208" y="5621178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карась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329" y="3581782"/>
            <a:ext cx="2994192" cy="19342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13321" y="544522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ёрш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1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26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рыбы живут в озере?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34" y="1422582"/>
            <a:ext cx="4080769" cy="17945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310089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637592"/>
            <a:ext cx="4118046" cy="1863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74939" y="3362499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осетр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07" y="3501008"/>
            <a:ext cx="2654424" cy="26544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45730" y="6155432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плотва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3838091"/>
            <a:ext cx="4934401" cy="21255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02996" y="5963679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пескарь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5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53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рыбы живут в море?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484784"/>
            <a:ext cx="4560168" cy="1477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7029" y="285293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сельдь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492" y="1700166"/>
            <a:ext cx="4013295" cy="23454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8104" y="393305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камбала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90" y="3378100"/>
            <a:ext cx="3785258" cy="15100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7822" y="475708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треска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4331581"/>
            <a:ext cx="3600400" cy="22615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63888" y="5589240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 окунь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84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149</Words>
  <Application>Microsoft Office PowerPoint</Application>
  <PresentationFormat>Экран (4:3)</PresentationFormat>
  <Paragraphs>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для детей «Польза рыбных блюд»</vt:lpstr>
      <vt:lpstr>Презентация PowerPoint</vt:lpstr>
      <vt:lpstr>Где живут рыбы?</vt:lpstr>
      <vt:lpstr>Презентация PowerPoint</vt:lpstr>
      <vt:lpstr>Какие рыбы живут в реке?</vt:lpstr>
      <vt:lpstr>Презентация PowerPoint</vt:lpstr>
      <vt:lpstr>Какие рыбы живут в озере?</vt:lpstr>
      <vt:lpstr>Презентация PowerPoint</vt:lpstr>
      <vt:lpstr>Какие рыбы живут в море?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Польза рыбных продуктов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Блюда из рыбы</vt:lpstr>
      <vt:lpstr>Блюда из рыбы</vt:lpstr>
      <vt:lpstr>Презентация PowerPoint</vt:lpstr>
      <vt:lpstr>Рыбные блюда в детском саду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детей 6-7 лет «Польза рыбных блюд»</dc:title>
  <dc:creator>детский сад</dc:creator>
  <cp:lastModifiedBy>Алина Фидаильевна</cp:lastModifiedBy>
  <cp:revision>17</cp:revision>
  <dcterms:created xsi:type="dcterms:W3CDTF">2020-08-10T08:03:10Z</dcterms:created>
  <dcterms:modified xsi:type="dcterms:W3CDTF">2021-11-09T03:35:31Z</dcterms:modified>
</cp:coreProperties>
</file>