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73" r:id="rId12"/>
    <p:sldId id="274" r:id="rId13"/>
    <p:sldId id="275" r:id="rId14"/>
    <p:sldId id="276" r:id="rId15"/>
    <p:sldId id="265" r:id="rId16"/>
    <p:sldId id="267" r:id="rId17"/>
    <p:sldId id="268" r:id="rId18"/>
    <p:sldId id="269" r:id="rId19"/>
    <p:sldId id="270" r:id="rId20"/>
    <p:sldId id="271" r:id="rId21"/>
    <p:sldId id="272" r:id="rId22"/>
    <p:sldId id="277" r:id="rId23"/>
    <p:sldId id="278" r:id="rId24"/>
    <p:sldId id="280" r:id="rId25"/>
    <p:sldId id="279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7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67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4134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29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388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69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007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08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52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8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E5632-8C57-4B44-830E-C3FA09FA2FE8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77257-F055-4C1C-9D84-E13168F5F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230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microsoft.com/office/2007/relationships/hdphoto" Target="../media/hdphoto3.wdp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для детей</a:t>
            </a:r>
            <a:b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«Польза рыбных блюд»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61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sm-news.ru/wp-content/uploads/2018/05/f3b5b81f9073552e36150a702f74f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384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cache3.youla.io/files/images/780_780/5c/ed/5ced8fb9c3bdd28ec64022c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0810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s1.1zoom.ru/big3/907/Trucks_Roads_Red_Motion_4576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68936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279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7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Польза рыбных продуктов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8770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93096" y="2613875"/>
            <a:ext cx="5050904" cy="3456384"/>
          </a:xfrm>
        </p:spPr>
        <p:txBody>
          <a:bodyPr/>
          <a:lstStyle/>
          <a:p>
            <a:pPr lvl="0"/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есть в рыбе А,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полезен для тебя.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рыбку ты жуешь,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Непременно подрастешь.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видеть все отлично,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проверил это лично!</a:t>
            </a:r>
          </a:p>
          <a:p>
            <a:endParaRPr lang="ru-RU" dirty="0"/>
          </a:p>
        </p:txBody>
      </p:sp>
      <p:pic>
        <p:nvPicPr>
          <p:cNvPr id="4" name="Picture 2" descr="https://i2.wp.com/academr.ru/wp-content/uploads/2018/01/erken-ergenlik-buyume-geriligiyle-sonuclanabilirbadf7956360ee59383b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571480"/>
            <a:ext cx="3765539" cy="56436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6" descr="https://manikyres.ru/wp-content/uploads/2019/03/post_59f0d536647e9-768x76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42889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569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9"/>
            <a:ext cx="5472608" cy="3096344"/>
          </a:xfrm>
        </p:spPr>
        <p:txBody>
          <a:bodyPr/>
          <a:lstStyle/>
          <a:p>
            <a:pPr lvl="0"/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сердца всем необходим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важный витамин.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Называется В6,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рыбе он конечно есть.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Рыбу кушайте, ребятки,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Будут нервы все в порядке.</a:t>
            </a:r>
          </a:p>
          <a:p>
            <a:endParaRPr lang="ru-RU" dirty="0"/>
          </a:p>
        </p:txBody>
      </p:sp>
      <p:pic>
        <p:nvPicPr>
          <p:cNvPr id="4" name="Picture 2" descr="http://presentway.com/wp-content/uploads/2015/06/vit-b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60648"/>
            <a:ext cx="2643206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3200966"/>
            <a:ext cx="4499992" cy="33749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88072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3"/>
            <a:ext cx="5338936" cy="2232248"/>
          </a:xfrm>
        </p:spPr>
        <p:txBody>
          <a:bodyPr/>
          <a:lstStyle/>
          <a:p>
            <a:pPr lvl="0"/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есть В12,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рыбою питаться,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без сомнения</a:t>
            </a:r>
            <a:b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Отличное кровоснабжение.</a:t>
            </a:r>
          </a:p>
          <a:p>
            <a:endParaRPr lang="ru-RU" dirty="0"/>
          </a:p>
        </p:txBody>
      </p:sp>
      <p:pic>
        <p:nvPicPr>
          <p:cNvPr id="4" name="Picture 2" descr="https://www.women-info.com/en/wp-content/uploads/2016/04/Vitamin-B1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201177"/>
            <a:ext cx="2714650" cy="3480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avatars.mds.yandex.net/get-pdb/202366/bedf66e5-2e58-4b63-afe1-44ae8a789506/s120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636912"/>
            <a:ext cx="3445406" cy="316466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4676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hudey.net/uploads/images/3b/8d/ce/3b8dce60-bd75-4815-a01c-c3240b1be450_840x0_resiz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160" y="116632"/>
            <a:ext cx="2857520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79512" y="227024"/>
            <a:ext cx="49685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особый витамин,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Детям он необходим.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ранки заживали,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вы не унывали.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Маму нужно слушать,</a:t>
            </a:r>
            <a:b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Рыбку нужно кушать.</a:t>
            </a:r>
          </a:p>
        </p:txBody>
      </p:sp>
      <p:pic>
        <p:nvPicPr>
          <p:cNvPr id="6" name="Picture 4" descr="https://mtdata.ru/u30/photo4F21/20671013840-0/original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3227575"/>
            <a:ext cx="4381531" cy="3286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8714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836712"/>
            <a:ext cx="4716016" cy="5649491"/>
          </a:xfrm>
        </p:spPr>
        <p:txBody>
          <a:bodyPr>
            <a:normAutofit/>
          </a:bodyPr>
          <a:lstStyle/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Домом для меня, является река,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Хвостик очень длинный, рубашка-чешуя.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Захочешь ты меня, на крючок поймать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Стащу я червячка, и уплыву опять.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шлепну я хвостом, прямо по воде.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как меня зовут? </a:t>
            </a:r>
          </a:p>
          <a:p>
            <a:pPr marL="0" indent="0" algn="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Скорей ответьте мне!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980728"/>
            <a:ext cx="4038600" cy="4089082"/>
          </a:xfrm>
        </p:spPr>
      </p:pic>
    </p:spTree>
    <p:extLst>
      <p:ext uri="{BB962C8B-B14F-4D97-AF65-F5344CB8AC3E}">
        <p14:creationId xmlns:p14="http://schemas.microsoft.com/office/powerpoint/2010/main" val="2259172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4290"/>
            <a:ext cx="5482952" cy="2908920"/>
          </a:xfrm>
        </p:spPr>
        <p:txBody>
          <a:bodyPr/>
          <a:lstStyle/>
          <a:p>
            <a:pPr lvl="0"/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для крепких для костей,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важен для детей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Витамин с названьем D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Поможет сильным стать тебе.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Кушай рыбные котлеты,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Станешь силачом – атлетом!</a:t>
            </a:r>
          </a:p>
          <a:p>
            <a:endParaRPr lang="ru-RU" dirty="0"/>
          </a:p>
        </p:txBody>
      </p:sp>
      <p:pic>
        <p:nvPicPr>
          <p:cNvPr id="4" name="Picture 2" descr="https://znaniyapolza.ru/wp-content/uploads/2017/09/vtoraya-vitaminyi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7469" y="214290"/>
            <a:ext cx="2617228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https://www.understandingboys.com.au/wp-content/uploads/2017/11/post/iStock-48875488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3112190"/>
            <a:ext cx="5090331" cy="3485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1268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535" y="476672"/>
            <a:ext cx="5987008" cy="2908920"/>
          </a:xfrm>
        </p:spPr>
        <p:txBody>
          <a:bodyPr/>
          <a:lstStyle/>
          <a:p>
            <a:pPr lvl="0"/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Хочу я с вами поделиться,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отлично чтоб учиться.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Фосфор нужен всем ребятам,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конечно же зверятам.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Рыбу кушай обязательно,</a:t>
            </a:r>
            <a:b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Будешь умным и внимательным.</a:t>
            </a:r>
          </a:p>
          <a:p>
            <a:endParaRPr lang="ru-RU" dirty="0"/>
          </a:p>
        </p:txBody>
      </p:sp>
      <p:pic>
        <p:nvPicPr>
          <p:cNvPr id="4" name="Picture 2" descr="https://i.pinimg.com/736x/55/85/f7/5585f7de6cf3daa7311c359e664555e8--ps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8224" y="304844"/>
            <a:ext cx="2143140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96564"/>
            <a:ext cx="3640137" cy="307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892" y="3658721"/>
            <a:ext cx="4248472" cy="254908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906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Блюда из рыбы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2060848"/>
            <a:ext cx="4038600" cy="269240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9864" y="2060848"/>
            <a:ext cx="4038600" cy="2706713"/>
          </a:xfrm>
        </p:spPr>
      </p:pic>
      <p:sp>
        <p:nvSpPr>
          <p:cNvPr id="8" name="TextBox 7"/>
          <p:cNvSpPr txBox="1"/>
          <p:nvPr/>
        </p:nvSpPr>
        <p:spPr>
          <a:xfrm>
            <a:off x="1113593" y="4741113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Рыбный суп (уха)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9252" y="474111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Тушёная рыба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79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Блюда из рыбы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13593" y="4763917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Рыбные котлеты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79252" y="4741113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Жаренная рыба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441" y="2073564"/>
            <a:ext cx="4038600" cy="2685239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6096" y="2058019"/>
            <a:ext cx="4038600" cy="2692400"/>
          </a:xfrm>
        </p:spPr>
      </p:pic>
    </p:spTree>
    <p:extLst>
      <p:ext uri="{BB962C8B-B14F-4D97-AF65-F5344CB8AC3E}">
        <p14:creationId xmlns:p14="http://schemas.microsoft.com/office/powerpoint/2010/main" val="9654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2579" y="1412776"/>
            <a:ext cx="6282613" cy="40585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871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Рыбные блюда в детском саду</a:t>
            </a:r>
            <a:endParaRPr lang="ru-RU" sz="3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645" y="1631692"/>
            <a:ext cx="3450299" cy="19442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080" y="1798437"/>
            <a:ext cx="3024336" cy="2348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95536" y="3501007"/>
            <a:ext cx="38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Рыбная запеканка с тушеными овощами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508104" y="4178295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Рыбный суп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90397" y="616214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Рыбные котлеты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47664" y="4147338"/>
            <a:ext cx="3412798" cy="19427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5536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276872"/>
            <a:ext cx="8229600" cy="114300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Где живут рыбы?</a:t>
            </a:r>
            <a:endParaRPr lang="ru-RU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147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088"/>
            <a:ext cx="9143999" cy="6846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8309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Какие рыбы живут в реке?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1340768"/>
            <a:ext cx="3981881" cy="1224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59632" y="2492896"/>
            <a:ext cx="2160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щука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75529" y="1648212"/>
            <a:ext cx="3603476" cy="169125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24128" y="3212976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окунь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901778"/>
            <a:ext cx="2549053" cy="24208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67544" y="5117122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8184" y="3647544"/>
            <a:ext cx="2644130" cy="206818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44208" y="5621178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карась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329" y="3581782"/>
            <a:ext cx="2994192" cy="19342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13321" y="5445224"/>
            <a:ext cx="18722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ёрш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01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4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26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рыбы живут в озере?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434" y="1422582"/>
            <a:ext cx="4080769" cy="17945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15616" y="3100898"/>
            <a:ext cx="19442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карп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1637592"/>
            <a:ext cx="4118046" cy="1863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874939" y="3362499"/>
            <a:ext cx="16561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осетр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907" y="3501008"/>
            <a:ext cx="2654424" cy="26544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730" y="6155432"/>
            <a:ext cx="15841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плотва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928" y="3838091"/>
            <a:ext cx="4934401" cy="212558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202996" y="596367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пескарь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551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2535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рыбы живут в море?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484784"/>
            <a:ext cx="4560168" cy="14774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7029" y="2852936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сельдь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5492" y="1700166"/>
            <a:ext cx="4013295" cy="23454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8104" y="3933056"/>
            <a:ext cx="3096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камбала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590" y="3378100"/>
            <a:ext cx="3785258" cy="15100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7822" y="4757082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треска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4048" y="4331581"/>
            <a:ext cx="3600400" cy="226150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563888" y="5589240"/>
            <a:ext cx="17281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морской окунь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847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149</Words>
  <Application>Microsoft Office PowerPoint</Application>
  <PresentationFormat>Экран (4:3)</PresentationFormat>
  <Paragraphs>42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Презентация для детей «Польза рыбных блюд»</vt:lpstr>
      <vt:lpstr>Презентация PowerPoint</vt:lpstr>
      <vt:lpstr>Где живут рыбы?</vt:lpstr>
      <vt:lpstr>Презентация PowerPoint</vt:lpstr>
      <vt:lpstr>Какие рыбы живут в реке?</vt:lpstr>
      <vt:lpstr>Презентация PowerPoint</vt:lpstr>
      <vt:lpstr>Какие рыбы живут в озере?</vt:lpstr>
      <vt:lpstr>Презентация PowerPoint</vt:lpstr>
      <vt:lpstr>Какие рыбы живут в море?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Польза рыбных продуктов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Блюда из рыбы</vt:lpstr>
      <vt:lpstr>Блюда из рыбы</vt:lpstr>
      <vt:lpstr>Презентация PowerPoint</vt:lpstr>
      <vt:lpstr>Рыбные блюда в детском саду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для детей 6-7 лет «Польза рыбных блюд»</dc:title>
  <dc:creator>детский сад</dc:creator>
  <cp:lastModifiedBy>Алина Фидаильевна</cp:lastModifiedBy>
  <cp:revision>17</cp:revision>
  <dcterms:created xsi:type="dcterms:W3CDTF">2020-08-10T08:03:10Z</dcterms:created>
  <dcterms:modified xsi:type="dcterms:W3CDTF">2021-11-09T03:35:31Z</dcterms:modified>
</cp:coreProperties>
</file>