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1" r:id="rId2"/>
    <p:sldId id="274" r:id="rId3"/>
    <p:sldId id="279" r:id="rId4"/>
    <p:sldId id="278" r:id="rId5"/>
    <p:sldId id="263" r:id="rId6"/>
    <p:sldId id="273" r:id="rId7"/>
    <p:sldId id="272" r:id="rId8"/>
    <p:sldId id="282" r:id="rId9"/>
    <p:sldId id="256" r:id="rId10"/>
    <p:sldId id="262" r:id="rId11"/>
    <p:sldId id="259" r:id="rId12"/>
    <p:sldId id="264" r:id="rId13"/>
    <p:sldId id="260" r:id="rId14"/>
    <p:sldId id="261" r:id="rId15"/>
    <p:sldId id="265" r:id="rId16"/>
    <p:sldId id="266" r:id="rId17"/>
    <p:sldId id="267" r:id="rId18"/>
    <p:sldId id="270" r:id="rId19"/>
    <p:sldId id="275" r:id="rId20"/>
    <p:sldId id="276" r:id="rId21"/>
    <p:sldId id="277" r:id="rId22"/>
    <p:sldId id="280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C207AC25-80F6-4A08-9E0F-78894228280E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CD3F05A1-F84A-47DA-8F3D-F5FC0B0BD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150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7AC25-80F6-4A08-9E0F-78894228280E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05A1-F84A-47DA-8F3D-F5FC0B0BD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269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7AC25-80F6-4A08-9E0F-78894228280E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05A1-F84A-47DA-8F3D-F5FC0B0BD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4290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7AC25-80F6-4A08-9E0F-78894228280E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05A1-F84A-47DA-8F3D-F5FC0B0BD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2894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7AC25-80F6-4A08-9E0F-78894228280E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05A1-F84A-47DA-8F3D-F5FC0B0BD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213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7AC25-80F6-4A08-9E0F-78894228280E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05A1-F84A-47DA-8F3D-F5FC0B0BD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1453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7AC25-80F6-4A08-9E0F-78894228280E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05A1-F84A-47DA-8F3D-F5FC0B0BD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7291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C207AC25-80F6-4A08-9E0F-78894228280E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05A1-F84A-47DA-8F3D-F5FC0B0BD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46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207AC25-80F6-4A08-9E0F-78894228280E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05A1-F84A-47DA-8F3D-F5FC0B0BD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406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7AC25-80F6-4A08-9E0F-78894228280E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05A1-F84A-47DA-8F3D-F5FC0B0BD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11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7AC25-80F6-4A08-9E0F-78894228280E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05A1-F84A-47DA-8F3D-F5FC0B0BD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239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7AC25-80F6-4A08-9E0F-78894228280E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05A1-F84A-47DA-8F3D-F5FC0B0BD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649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7AC25-80F6-4A08-9E0F-78894228280E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05A1-F84A-47DA-8F3D-F5FC0B0BD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298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7AC25-80F6-4A08-9E0F-78894228280E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05A1-F84A-47DA-8F3D-F5FC0B0BD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956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7AC25-80F6-4A08-9E0F-78894228280E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05A1-F84A-47DA-8F3D-F5FC0B0BD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010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7AC25-80F6-4A08-9E0F-78894228280E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05A1-F84A-47DA-8F3D-F5FC0B0BD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090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7AC25-80F6-4A08-9E0F-78894228280E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05A1-F84A-47DA-8F3D-F5FC0B0BD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0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C207AC25-80F6-4A08-9E0F-78894228280E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CD3F05A1-F84A-47DA-8F3D-F5FC0B0BD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896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s://informic-doam.ru/wp-content/uploads/2015/08/zhivotnye1.jp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s://informic-doam.ru/wp-content/uploads/2015/08/rastenie.jp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mg-fotki.yandex.ru/get/3201/berlingo527.9/0_1faff_85737919_XL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F9E2BA-8F16-4600-9B67-7FA3988E9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Пресс-конференция-это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E7F0B3-98D1-4BDE-98D4-409AA36B3D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54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Собрание представителей прессы, журналистов для разъяснения какого-либо события. Журналисты задают свои вопросы по данной тематике.</a:t>
            </a:r>
            <a:r>
              <a:rPr lang="ru-RU" sz="5400" i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8137854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D53819-4856-4AE7-A989-6E4F7E479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54E84CB-CDFC-48D2-B835-8B693DBBF3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" y="0"/>
            <a:ext cx="12020549" cy="6858000"/>
          </a:xfrm>
        </p:spPr>
      </p:pic>
    </p:spTree>
    <p:extLst>
      <p:ext uri="{BB962C8B-B14F-4D97-AF65-F5344CB8AC3E}">
        <p14:creationId xmlns:p14="http://schemas.microsoft.com/office/powerpoint/2010/main" val="3733959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6938A7-3EAC-4778-8A90-1053E18FF7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2EE0C9D-E737-4954-8952-21E53AFCD1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739817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FA3AEB-0141-4BAB-A743-7D065A95B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15A6BEE-694C-4F84-A82B-DD784FF870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38783737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18814D-E19F-47F1-82FE-63AACF2A7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F2CC11CB-9964-4351-AD31-31036ADD04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24675"/>
          </a:xfrm>
        </p:spPr>
      </p:pic>
    </p:spTree>
    <p:extLst>
      <p:ext uri="{BB962C8B-B14F-4D97-AF65-F5344CB8AC3E}">
        <p14:creationId xmlns:p14="http://schemas.microsoft.com/office/powerpoint/2010/main" val="4643568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E17CE7-4584-4BD0-BEB2-5EB35BE95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B6878B8C-FA2F-47FC-93A0-004B78DAE3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725" y="1209674"/>
            <a:ext cx="8667750" cy="5648325"/>
          </a:xfrm>
        </p:spPr>
      </p:pic>
      <p:pic>
        <p:nvPicPr>
          <p:cNvPr id="13" name="Объект 11">
            <a:extLst>
              <a:ext uri="{FF2B5EF4-FFF2-40B4-BE49-F238E27FC236}">
                <a16:creationId xmlns:a16="http://schemas.microsoft.com/office/drawing/2014/main" id="{0F1E738F-F17A-4272-9039-F2829441D7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985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7E76CB-3E66-40C5-A97C-E055D1BA0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 descr="животные1">
            <a:hlinkClick r:id="rId2"/>
            <a:extLst>
              <a:ext uri="{FF2B5EF4-FFF2-40B4-BE49-F238E27FC236}">
                <a16:creationId xmlns:a16="http://schemas.microsoft.com/office/drawing/2014/main" id="{B0474E44-7A27-4F40-BCB3-C52FFBE30ADE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0"/>
            <a:ext cx="12096750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088230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47302A-B05E-485B-8C43-805C59619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растение">
            <a:hlinkClick r:id="rId2"/>
            <a:extLst>
              <a:ext uri="{FF2B5EF4-FFF2-40B4-BE49-F238E27FC236}">
                <a16:creationId xmlns:a16="http://schemas.microsoft.com/office/drawing/2014/main" id="{4CD6C99C-9DFF-4DA3-A09E-5583E4E4970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0"/>
            <a:ext cx="119062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04829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24B786-EE75-4F87-A452-17690C2F2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8E8957C-BAF4-4B9B-97CE-5ED56EF4A414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125" y="1"/>
            <a:ext cx="6115049" cy="6715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D4CA9D8-8199-4E13-9043-3924B1013A9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953125" cy="67151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43512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4C8CCA-D869-4504-B4F2-FF4B00C1A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690688"/>
          </a:xfrm>
        </p:spPr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5B68535-5233-4F6A-B4AD-E9EDF66080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43724"/>
          </a:xfrm>
        </p:spPr>
      </p:pic>
    </p:spTree>
    <p:extLst>
      <p:ext uri="{BB962C8B-B14F-4D97-AF65-F5344CB8AC3E}">
        <p14:creationId xmlns:p14="http://schemas.microsoft.com/office/powerpoint/2010/main" val="27939873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B4CB07-A345-4101-A1DD-55D80427C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F983411-6E53-4263-9C95-923B32D718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0"/>
            <a:ext cx="12115800" cy="6857999"/>
          </a:xfrm>
        </p:spPr>
      </p:pic>
    </p:spTree>
    <p:extLst>
      <p:ext uri="{BB962C8B-B14F-4D97-AF65-F5344CB8AC3E}">
        <p14:creationId xmlns:p14="http://schemas.microsoft.com/office/powerpoint/2010/main" val="609466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DF160F-B61E-4F53-8744-409FD2627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Учёные группы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0D07C9-643A-42E0-A3BB-995EA6F8C8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000" b="0" i="0" dirty="0">
                <a:solidFill>
                  <a:srgbClr val="333333"/>
                </a:solidFill>
                <a:effectLst/>
                <a:latin typeface="YS Text"/>
              </a:rPr>
              <a:t>Ботаник – это </a:t>
            </a:r>
            <a:r>
              <a:rPr lang="ru-RU" sz="2000" b="1" i="0" dirty="0">
                <a:solidFill>
                  <a:srgbClr val="333333"/>
                </a:solidFill>
                <a:effectLst/>
                <a:latin typeface="YS Text"/>
              </a:rPr>
              <a:t>ученый, который занимается изучением растительного </a:t>
            </a:r>
            <a:r>
              <a:rPr lang="ru-RU" sz="2000" b="1" i="0" dirty="0" err="1">
                <a:solidFill>
                  <a:srgbClr val="333333"/>
                </a:solidFill>
                <a:effectLst/>
                <a:latin typeface="YS Text"/>
              </a:rPr>
              <a:t>мира</a:t>
            </a:r>
            <a:r>
              <a:rPr lang="ru-RU" sz="2000" b="0" i="0" dirty="0" err="1">
                <a:solidFill>
                  <a:srgbClr val="333333"/>
                </a:solidFill>
                <a:effectLst/>
                <a:latin typeface="YS Text"/>
              </a:rPr>
              <a:t>Его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YS Text"/>
              </a:rPr>
              <a:t> задача – вести учет и мониторинг существующих видов и открывать новые</a:t>
            </a:r>
            <a:endParaRPr lang="ru-RU" sz="2000" b="1" i="0" dirty="0">
              <a:solidFill>
                <a:srgbClr val="333333"/>
              </a:solidFill>
              <a:effectLst/>
              <a:latin typeface="YS Text"/>
            </a:endParaRPr>
          </a:p>
          <a:p>
            <a:r>
              <a:rPr lang="ru-RU" sz="2000" b="0" i="0" dirty="0">
                <a:solidFill>
                  <a:srgbClr val="333333"/>
                </a:solidFill>
                <a:effectLst/>
                <a:latin typeface="YS Text"/>
              </a:rPr>
              <a:t>Зоолог – это </a:t>
            </a:r>
            <a:r>
              <a:rPr lang="ru-RU" sz="2000" b="1" i="0" dirty="0">
                <a:solidFill>
                  <a:srgbClr val="333333"/>
                </a:solidFill>
                <a:effectLst/>
                <a:latin typeface="YS Text"/>
              </a:rPr>
              <a:t>ученый, который изучает животный мир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YS Text"/>
              </a:rPr>
              <a:t>. Задачами современных зоологов являются изучение уже существующих видов животных, поиск новых видов, защита животных, которые находятся под угрозой исчезновения, исследования болезней животных. </a:t>
            </a:r>
          </a:p>
          <a:p>
            <a:r>
              <a:rPr lang="ru-RU" sz="2000" b="0" i="0" dirty="0">
                <a:solidFill>
                  <a:srgbClr val="333333"/>
                </a:solidFill>
                <a:effectLst/>
                <a:latin typeface="YS Text"/>
              </a:rPr>
              <a:t>Географ-это </a:t>
            </a:r>
            <a:r>
              <a:rPr lang="ru-RU" sz="2000" b="1" i="0" dirty="0">
                <a:solidFill>
                  <a:srgbClr val="333333"/>
                </a:solidFill>
                <a:effectLst/>
                <a:latin typeface="YS Text"/>
              </a:rPr>
              <a:t>ученый-физик, социолог или гуманист, областью изучения которого является география, изучение природной среды Земли и человеческого общества, включая то, как общество и природа взаимодействуют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YS Text"/>
              </a:rPr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8361375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7C2CC5-FFD9-4FBD-8D2C-788B3E6E1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99D1656-922F-48C7-B369-4059794C9E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" y="-1"/>
            <a:ext cx="11963400" cy="6791325"/>
          </a:xfrm>
        </p:spPr>
      </p:pic>
    </p:spTree>
    <p:extLst>
      <p:ext uri="{BB962C8B-B14F-4D97-AF65-F5344CB8AC3E}">
        <p14:creationId xmlns:p14="http://schemas.microsoft.com/office/powerpoint/2010/main" val="11481084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FC88A0-919C-4EB8-B3D3-51FC587E1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DBC93CF-FE80-4BB1-A4BF-1DFB03CC38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25325" cy="6858000"/>
          </a:xfrm>
        </p:spPr>
      </p:pic>
    </p:spTree>
    <p:extLst>
      <p:ext uri="{BB962C8B-B14F-4D97-AF65-F5344CB8AC3E}">
        <p14:creationId xmlns:p14="http://schemas.microsoft.com/office/powerpoint/2010/main" val="27314358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F4F389-5E38-4FA3-85D9-40AFB05A1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A00AAF-075D-472C-8A59-047780EC1F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495425"/>
            <a:ext cx="12049125" cy="5362575"/>
          </a:xfrm>
        </p:spPr>
        <p:txBody>
          <a:bodyPr/>
          <a:lstStyle/>
          <a:p>
            <a:pPr marL="0" indent="0" algn="ctr">
              <a:buNone/>
            </a:pPr>
            <a:r>
              <a:rPr lang="ru-RU" sz="6600" dirty="0">
                <a:solidFill>
                  <a:srgbClr val="FF0000"/>
                </a:solidFill>
              </a:rPr>
              <a:t>Спасибо за  хорошую работу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2286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010DE6-B1D6-4682-9ACF-422A2D47A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2025645-47A3-4ABB-9540-B2C561E3AE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2068175" cy="6753224"/>
          </a:xfrm>
        </p:spPr>
      </p:pic>
    </p:spTree>
    <p:extLst>
      <p:ext uri="{BB962C8B-B14F-4D97-AF65-F5344CB8AC3E}">
        <p14:creationId xmlns:p14="http://schemas.microsoft.com/office/powerpoint/2010/main" val="3548981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A88D88-C659-4C04-86F4-DD5CDA77D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06A1A3D-9FDC-40EB-9314-D107B3783F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47168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105AFB-8973-4791-AF5C-282786F4F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013CC94-0BBC-4E9B-97D2-1846D37893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" y="0"/>
            <a:ext cx="11582399" cy="6858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DF59491-8CE1-4B87-8C46-9A8C5C50CD6D}"/>
              </a:ext>
            </a:extLst>
          </p:cNvPr>
          <p:cNvSpPr txBox="1"/>
          <p:nvPr/>
        </p:nvSpPr>
        <p:spPr>
          <a:xfrm>
            <a:off x="1828799" y="2829610"/>
            <a:ext cx="903922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3200" dirty="0">
                <a:solidFill>
                  <a:schemeClr val="accent5">
                    <a:lumMod val="75000"/>
                  </a:schemeClr>
                </a:solidFill>
              </a:rPr>
              <a:t>Субтропическая зона расположена на Черноморском побережье Кавказа</a:t>
            </a:r>
          </a:p>
        </p:txBody>
      </p:sp>
    </p:spTree>
    <p:extLst>
      <p:ext uri="{BB962C8B-B14F-4D97-AF65-F5344CB8AC3E}">
        <p14:creationId xmlns:p14="http://schemas.microsoft.com/office/powerpoint/2010/main" val="2106726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6D9AA2-E5E8-4092-95A4-010E4F4D6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7354" y="973668"/>
            <a:ext cx="8761413" cy="706964"/>
          </a:xfrm>
        </p:spPr>
        <p:txBody>
          <a:bodyPr/>
          <a:lstStyle/>
          <a:p>
            <a:r>
              <a:rPr lang="ru-RU" i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 моря. Черноморское побережье Кавказа</a:t>
            </a:r>
            <a:r>
              <a:rPr lang="ru-RU" i="1" dirty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br>
              <a:rPr lang="ru-RU" i="1" dirty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i="1" dirty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Тема урока: «У чёрного моря»</a:t>
            </a:r>
            <a:endParaRPr lang="ru-RU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AC8540-F583-44CC-AC4C-C82242D7BF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4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КАВКАЗ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4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ПОБЕРЕЖЬЕ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4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738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5CC5A5-4597-4605-BDA3-460534680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737D00A-6850-4CC0-A9B8-84C7D507EF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1525" y="0"/>
            <a:ext cx="14077949" cy="6858000"/>
          </a:xfrm>
        </p:spPr>
      </p:pic>
    </p:spTree>
    <p:extLst>
      <p:ext uri="{BB962C8B-B14F-4D97-AF65-F5344CB8AC3E}">
        <p14:creationId xmlns:p14="http://schemas.microsoft.com/office/powerpoint/2010/main" val="3053940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9EE8DF66-93ED-42CA-AC6F-159290AACC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33426" y="973667"/>
            <a:ext cx="11172824" cy="864657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/>
              <a:t>ЭТО САМАЯ ЮЖНАЯ ЧАСТЬ НАШЕЙ СТРАНЫ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DF633140-7BC7-44DB-B3D1-FFEB4D4E9E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"/>
            <a:ext cx="8229600" cy="6130925"/>
          </a:xfrm>
        </p:spPr>
        <p:txBody>
          <a:bodyPr/>
          <a:lstStyle/>
          <a:p>
            <a:pPr eaLnBrk="1" hangingPunct="1">
              <a:defRPr/>
            </a:pPr>
            <a:endParaRPr lang="ru-RU" dirty="0"/>
          </a:p>
        </p:txBody>
      </p:sp>
      <p:pic>
        <p:nvPicPr>
          <p:cNvPr id="6148" name="Picture 5" descr="Картинка 28 из 14914">
            <a:hlinkClick r:id="rId2"/>
            <a:extLst>
              <a:ext uri="{FF2B5EF4-FFF2-40B4-BE49-F238E27FC236}">
                <a16:creationId xmlns:a16="http://schemas.microsoft.com/office/drawing/2014/main" id="{2E71B0F0-F574-42F2-A71B-F7BA480DA3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24075"/>
            <a:ext cx="11906250" cy="4733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AD640E-5688-440B-B8F6-9AE2F9637C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CF7D252-DBD6-4C99-B857-872B5754C7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F54E60-A8B7-4FDA-902A-3F7A43E736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3028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93</TotalTime>
  <Words>146</Words>
  <Application>Microsoft Office PowerPoint</Application>
  <PresentationFormat>Широкоэкранный</PresentationFormat>
  <Paragraphs>13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Calibri</vt:lpstr>
      <vt:lpstr>Century Gothic</vt:lpstr>
      <vt:lpstr>Times New Roman</vt:lpstr>
      <vt:lpstr>Wingdings 3</vt:lpstr>
      <vt:lpstr>YS Text</vt:lpstr>
      <vt:lpstr>Совет директоров</vt:lpstr>
      <vt:lpstr>Пресс-конференция-это</vt:lpstr>
      <vt:lpstr>Учёные группы</vt:lpstr>
      <vt:lpstr>Презентация PowerPoint</vt:lpstr>
      <vt:lpstr>Презентация PowerPoint</vt:lpstr>
      <vt:lpstr>Презентация PowerPoint</vt:lpstr>
      <vt:lpstr>У моря. Черноморское побережье Кавказа. Тема урока: «У чёрного моря»</vt:lpstr>
      <vt:lpstr>Презентация PowerPoint</vt:lpstr>
      <vt:lpstr>ЭТО САМАЯ ЮЖНАЯ ЧАСТЬ НАШЕЙ СТРАНЫ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пк</cp:lastModifiedBy>
  <cp:revision>8</cp:revision>
  <dcterms:created xsi:type="dcterms:W3CDTF">2022-11-20T17:46:17Z</dcterms:created>
  <dcterms:modified xsi:type="dcterms:W3CDTF">2022-12-17T13:37:27Z</dcterms:modified>
</cp:coreProperties>
</file>