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1" r:id="rId4"/>
    <p:sldId id="259" r:id="rId5"/>
    <p:sldId id="272" r:id="rId6"/>
    <p:sldId id="260" r:id="rId7"/>
    <p:sldId id="273" r:id="rId8"/>
    <p:sldId id="261" r:id="rId9"/>
    <p:sldId id="266" r:id="rId10"/>
    <p:sldId id="263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EDB3-B2A1-49C2-8143-7F6EBAB219A8}" type="datetimeFigureOut">
              <a:rPr lang="ru-RU" smtClean="0"/>
              <a:pPr/>
              <a:t>19.07.2021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8FE2-168B-496F-AF23-DD776D075F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EDB3-B2A1-49C2-8143-7F6EBAB219A8}" type="datetimeFigureOut">
              <a:rPr lang="ru-RU" smtClean="0"/>
              <a:pPr/>
              <a:t>19.07.2021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8FE2-168B-496F-AF23-DD776D075F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EDB3-B2A1-49C2-8143-7F6EBAB219A8}" type="datetimeFigureOut">
              <a:rPr lang="ru-RU" smtClean="0"/>
              <a:pPr/>
              <a:t>19.07.2021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8FE2-168B-496F-AF23-DD776D075F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EDB3-B2A1-49C2-8143-7F6EBAB219A8}" type="datetimeFigureOut">
              <a:rPr lang="ru-RU" smtClean="0"/>
              <a:pPr/>
              <a:t>19.07.2021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8FE2-168B-496F-AF23-DD776D075F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EDB3-B2A1-49C2-8143-7F6EBAB219A8}" type="datetimeFigureOut">
              <a:rPr lang="ru-RU" smtClean="0"/>
              <a:pPr/>
              <a:t>19.07.2021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8FE2-168B-496F-AF23-DD776D075F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EDB3-B2A1-49C2-8143-7F6EBAB219A8}" type="datetimeFigureOut">
              <a:rPr lang="ru-RU" smtClean="0"/>
              <a:pPr/>
              <a:t>19.07.2021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8FE2-168B-496F-AF23-DD776D075F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EDB3-B2A1-49C2-8143-7F6EBAB219A8}" type="datetimeFigureOut">
              <a:rPr lang="ru-RU" smtClean="0"/>
              <a:pPr/>
              <a:t>19.07.2021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8FE2-168B-496F-AF23-DD776D075F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EDB3-B2A1-49C2-8143-7F6EBAB219A8}" type="datetimeFigureOut">
              <a:rPr lang="ru-RU" smtClean="0"/>
              <a:pPr/>
              <a:t>19.07.2021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8FE2-168B-496F-AF23-DD776D075F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EDB3-B2A1-49C2-8143-7F6EBAB219A8}" type="datetimeFigureOut">
              <a:rPr lang="ru-RU" smtClean="0"/>
              <a:pPr/>
              <a:t>19.07.2021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8FE2-168B-496F-AF23-DD776D075F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EDB3-B2A1-49C2-8143-7F6EBAB219A8}" type="datetimeFigureOut">
              <a:rPr lang="ru-RU" smtClean="0"/>
              <a:pPr/>
              <a:t>19.07.2021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8FE2-168B-496F-AF23-DD776D075F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EDB3-B2A1-49C2-8143-7F6EBAB219A8}" type="datetimeFigureOut">
              <a:rPr lang="ru-RU" smtClean="0"/>
              <a:pPr/>
              <a:t>19.07.2021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8FE2-168B-496F-AF23-DD776D075F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BEDB3-B2A1-49C2-8143-7F6EBAB219A8}" type="datetimeFigureOut">
              <a:rPr lang="ru-RU" smtClean="0"/>
              <a:pPr/>
              <a:t>19.07.2021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38FE2-168B-496F-AF23-DD776D075F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71613"/>
            <a:ext cx="7772400" cy="2028838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tx2">
                    <a:lumMod val="75000"/>
                  </a:schemeClr>
                </a:solidFill>
              </a:rPr>
              <a:t>«Витамины А,В,С»</a:t>
            </a:r>
            <a:endParaRPr lang="ru-RU" sz="6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Admin\Pictures\20 лет спустя\витамины\90d8f1ce3373095306f9f44dde1afa1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760" y="3284984"/>
            <a:ext cx="3960440" cy="2672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3568" y="709594"/>
            <a:ext cx="7772400" cy="631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331640" y="476672"/>
            <a:ext cx="712432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Рациональное питание детей дошкольного возраста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data-plakat-pk4-149-800x8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643050"/>
            <a:ext cx="5111750" cy="511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428604"/>
            <a:ext cx="8258204" cy="1643073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4200" b="1" dirty="0" smtClean="0"/>
              <a:t>Никогда не унываю </a:t>
            </a:r>
          </a:p>
          <a:p>
            <a:pPr algn="ctr"/>
            <a:r>
              <a:rPr lang="ru-RU" sz="4200" b="1" dirty="0" smtClean="0"/>
              <a:t>И улыбка на лице, </a:t>
            </a:r>
          </a:p>
          <a:p>
            <a:pPr algn="ctr"/>
            <a:r>
              <a:rPr lang="ru-RU" sz="4200" b="1" dirty="0" smtClean="0"/>
              <a:t>Потому что принимаю </a:t>
            </a:r>
          </a:p>
          <a:p>
            <a:pPr algn="ctr"/>
            <a:r>
              <a:rPr lang="ru-RU" sz="4200" b="1" dirty="0" smtClean="0"/>
              <a:t>Витамины А, Б, С</a:t>
            </a:r>
            <a:r>
              <a:rPr lang="en-US" sz="4200" b="1" dirty="0"/>
              <a:t>.</a:t>
            </a:r>
            <a:r>
              <a:rPr lang="ru-RU" sz="4200" b="1" dirty="0" smtClean="0"/>
              <a:t> 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«Четвертый лишний»</a:t>
            </a:r>
            <a:endParaRPr lang="ru-RU" dirty="0"/>
          </a:p>
        </p:txBody>
      </p:sp>
      <p:pic>
        <p:nvPicPr>
          <p:cNvPr id="3074" name="Picture 2" descr="C:\Users\Admin\Pictures\20 лет спустя\витамины\d54f5a1a7a3ff206e3aea757b7311cc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357298"/>
            <a:ext cx="3657600" cy="2267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Admin\Pictures\20 лет спустя\витамины\molok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428736"/>
            <a:ext cx="3285312" cy="2188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Admin\Pictures\20 лет спустя\витамины\кола-768x57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3929066"/>
            <a:ext cx="3443286" cy="2582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Admin\Pictures\20 лет спустя\витамины\1483782_s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786190"/>
            <a:ext cx="3524247" cy="2634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«Четвертый лишний»</a:t>
            </a:r>
            <a:endParaRPr lang="ru-RU" dirty="0"/>
          </a:p>
        </p:txBody>
      </p:sp>
      <p:pic>
        <p:nvPicPr>
          <p:cNvPr id="4098" name="Picture 2" descr="C:\Users\Admin\Pictures\20 лет спустя\витамины\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142984"/>
            <a:ext cx="3936431" cy="2212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Admin\Pictures\20 лет спустя\витамины\ryba_skumbriya_limon_zelen_razdelochnaya_doska_2700x1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857628"/>
            <a:ext cx="3571868" cy="2381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Admin\Pictures\20 лет спустя\витамины\Svezhaja-zelen-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500438"/>
            <a:ext cx="3500462" cy="2625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Admin\Pictures\20 лет спустя\витамины\3044724_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1285860"/>
            <a:ext cx="2028463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Сегодня мы познакомимся с витаминами А, В, С и </a:t>
            </a:r>
            <a:r>
              <a:rPr lang="en-US" sz="2200" dirty="0" smtClean="0"/>
              <a:t>D</a:t>
            </a:r>
            <a:r>
              <a:rPr lang="ru-RU" sz="2200" dirty="0" smtClean="0"/>
              <a:t> и в каких продуктах их можно найти?</a:t>
            </a:r>
            <a:endParaRPr lang="ru-RU" dirty="0"/>
          </a:p>
        </p:txBody>
      </p:sp>
      <p:pic>
        <p:nvPicPr>
          <p:cNvPr id="4" name="Содержимое 3" descr="vitami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5194" y="1600200"/>
            <a:ext cx="603361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20688"/>
            <a:ext cx="5431333" cy="543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828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Где находится витамин А?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272808" cy="4545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706910"/>
            <a:ext cx="5242370" cy="524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465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Где находится Витамин В?</a:t>
            </a:r>
            <a:endParaRPr lang="ru-RU" dirty="0"/>
          </a:p>
        </p:txBody>
      </p:sp>
      <p:pic>
        <p:nvPicPr>
          <p:cNvPr id="4" name="Содержимое 3" descr="vitaminy-ot-pryshchej-na-lice5-768x5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7277" y="1600200"/>
            <a:ext cx="686944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552450"/>
            <a:ext cx="5753100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2014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Где находится Витамин С ?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480720" cy="486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fullsiz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594901"/>
            <a:ext cx="6715172" cy="4479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357167"/>
            <a:ext cx="7615262" cy="192882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Если хочешь быть здоровым, правильно питайся, </a:t>
            </a:r>
          </a:p>
          <a:p>
            <a:pPr algn="ctr"/>
            <a:r>
              <a:rPr lang="ru-RU" sz="2400" b="1" dirty="0" smtClean="0"/>
              <a:t>Ешь побольше витаминов, с болезнями не знайся. 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89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«Витамины А,В,С»</vt:lpstr>
      <vt:lpstr>Сегодня мы познакомимся с витаминами А, В, С и D и в каких продуктах их можно найти?</vt:lpstr>
      <vt:lpstr>Презентация PowerPoint</vt:lpstr>
      <vt:lpstr>Где находится витамин А?</vt:lpstr>
      <vt:lpstr>Презентация PowerPoint</vt:lpstr>
      <vt:lpstr>Где находится Витамин В?</vt:lpstr>
      <vt:lpstr>Презентация PowerPoint</vt:lpstr>
      <vt:lpstr>Где находится Витамин С ?</vt:lpstr>
      <vt:lpstr>Презентация PowerPoint</vt:lpstr>
      <vt:lpstr>Презентация PowerPoint</vt:lpstr>
      <vt:lpstr>Игра «Четвертый лишний»</vt:lpstr>
      <vt:lpstr>Игра «Четвертый лишний»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Алина Фидаильевна</cp:lastModifiedBy>
  <cp:revision>12</cp:revision>
  <dcterms:created xsi:type="dcterms:W3CDTF">2017-11-11T16:50:41Z</dcterms:created>
  <dcterms:modified xsi:type="dcterms:W3CDTF">2021-07-19T07:51:39Z</dcterms:modified>
</cp:coreProperties>
</file>