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5" r:id="rId7"/>
    <p:sldId id="260" r:id="rId8"/>
    <p:sldId id="267" r:id="rId9"/>
    <p:sldId id="264" r:id="rId10"/>
    <p:sldId id="266" r:id="rId11"/>
    <p:sldId id="261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2310" y="-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B5FEF0-0273-EF41-1FEE-FD9DA5B05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A94B98-828A-A1EA-6700-AE261943E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6840C33-0775-179D-2AFA-DE050B36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E8DDDF-B855-AF0E-0E3E-743E3AB95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6BE5B59-61BB-356A-DB1E-FFD640497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287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120C7B-3A39-5090-6A5B-245F1AEC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81B452E-3555-2274-4CB7-33DF47BD1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834A8E5-4388-68E7-F655-75140F2C1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9BECA1-47EA-A8A2-76BC-87CF172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2A374A6-D465-F7DF-EF98-AC4268DC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05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994F127-EFC6-FB17-148B-11876AA4A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66DBDAC-0D6F-DF1A-40CA-DBB3D7E74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DFAB185-5463-A2BD-F3B1-9885F76EB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50AD3A6-569B-3F7C-3093-989DFFFE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0446AC4-2014-DC22-9E81-32BDEE22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0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C35150-A6A1-A7F5-D41B-03C8B5A75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D7C889E-7A40-EBCC-FD2B-DCD0CCED6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362F4AD-E941-0F33-0D28-F93A7BBF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D2A21C4-C85C-D79D-735C-2834CB0E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BF87852-F2E1-412F-75FE-DF24AD1C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2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8D0D0A-BF13-9E56-4024-BD6ACE2A2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95F8560-71D4-33FF-A54D-F13090789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18E19C3-74A8-9588-54A9-0FAC71CE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CAA6ED-563B-36CD-3F8A-594AF716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A02FE6-D518-32C0-0DBC-4E93D04C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60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886FFD-D4A5-3353-EDF6-7ABE1AD0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B1286D1-5ECE-6432-2F89-7FADC4A5D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E976766-BFE2-F1AA-7E9E-96FF38FAC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D7E0613-7B27-59D7-C2E7-10FEFCF03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F005DAE-879F-4CA0-B404-4317B3C8A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50E1BB8-9995-E395-2B3C-37F7C613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94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63C61A-8DCD-F359-AB00-F79F9214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E21CB67-7562-62E8-EA91-73F30A98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4F9876D-F4ED-80DC-2EFA-7B4DA9235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8CE0136-C47F-4FDD-D964-B973C2E1A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5902E47-5167-6258-DD9D-78240CFD6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B52ACEA-F6C7-9E5B-DDAC-535427BB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ED92E44-C46E-9EFD-0532-2570457A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7B40C40-DAE6-A0D8-5DC8-E4903332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62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EAE9C2-F71F-6467-BA4F-D8E368A1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EADD185-CF8E-6679-D254-DFC1CB000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1F6CBA2-54CA-5E48-312E-ECC5F6A8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60F1EBC-AA04-FF47-416A-A171D42B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37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DD2C87A-779B-0AB6-8E37-F86BA7190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CD15F9-4F7F-0E33-1989-9CD3CB9F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46B73FA-875D-D715-11BA-E751870F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2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3924A0-ADA6-606B-358A-64CD7695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8919AC6-D23A-A79C-2DF2-7B355F3F6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EF77BD-BE1A-7498-4689-17185630B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F0AC09C-30C7-7B5B-FD32-B77018BE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1E4D920-8852-F701-F7AF-E1DDF57A7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FA177B7-8D12-EDA4-372B-0E501573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95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C03111-F0CE-F139-C222-D915AEBB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9F1D374-9C80-678D-B2E6-2EDD6CEEE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50E3D6C-4B0D-50C0-57FC-08A646B54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604DDF2-0825-E9E1-45CC-143738021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2123FE7-7D1F-924A-E8C5-33CA6F02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1C582B0-07E8-3F81-F7E3-F6161674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42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639639-CF21-3A87-AA45-E63660F55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EE639EB-3344-F14E-4130-0DF86842B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FD1798A-8E7A-C529-0887-8A42E63FE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1D2E6-D6ED-4AEA-93D4-5C66860915D0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DE108B-B029-C9AF-DBE3-AC202EADB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6AB93DC-CFCF-4F12-1189-6A1D2B5A5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95CB3-9998-4FC9-B4D1-B7AAF568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83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15E78D-C257-6750-2009-B9959B5B3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D708EC-E4EA-1B7E-AAFE-35353B5D8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9017" y="0"/>
            <a:ext cx="6409509" cy="1297986"/>
          </a:xfrm>
        </p:spPr>
        <p:txBody>
          <a:bodyPr>
            <a:normAutofit/>
          </a:bodyPr>
          <a:lstStyle/>
          <a:p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Портфолио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6684C29-4015-B591-221D-75BC7D7DE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3817" y="1594350"/>
            <a:ext cx="5172891" cy="1655762"/>
          </a:xfrm>
        </p:spPr>
        <p:txBody>
          <a:bodyPr>
            <a:normAutofit/>
          </a:bodyPr>
          <a:lstStyle/>
          <a:p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</a:rPr>
              <a:t>Ученика </a:t>
            </a:r>
            <a:r>
              <a:rPr lang="ru-RU" dirty="0">
                <a:latin typeface="Georgia" panose="02040502050405020303" pitchFamily="18" charset="0"/>
              </a:rPr>
              <a:t>7 класса</a:t>
            </a:r>
          </a:p>
          <a:p>
            <a:r>
              <a:rPr lang="ru-RU" dirty="0">
                <a:latin typeface="Georgia" panose="02040502050405020303" pitchFamily="18" charset="0"/>
              </a:rPr>
              <a:t>МАОУ «</a:t>
            </a:r>
            <a:r>
              <a:rPr lang="ru-RU" dirty="0" err="1">
                <a:latin typeface="Georgia" panose="02040502050405020303" pitchFamily="18" charset="0"/>
              </a:rPr>
              <a:t>Сажинская</a:t>
            </a:r>
            <a:r>
              <a:rPr lang="ru-RU" dirty="0">
                <a:latin typeface="Georgia" panose="02040502050405020303" pitchFamily="18" charset="0"/>
              </a:rPr>
              <a:t> СОШ»</a:t>
            </a:r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902671F-4F3D-7F35-FE70-8B8B701A4DC8}"/>
              </a:ext>
            </a:extLst>
          </p:cNvPr>
          <p:cNvSpPr/>
          <p:nvPr/>
        </p:nvSpPr>
        <p:spPr>
          <a:xfrm>
            <a:off x="5312228" y="3546476"/>
            <a:ext cx="666399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eorgia" panose="02040502050405020303" pitchFamily="18" charset="0"/>
              </a:rPr>
              <a:t>Вечтомова</a:t>
            </a:r>
            <a:r>
              <a:rPr lang="ru-RU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eorgia" panose="02040502050405020303" pitchFamily="18" charset="0"/>
              </a:rPr>
              <a:t>Матвея</a:t>
            </a:r>
          </a:p>
        </p:txBody>
      </p:sp>
      <p:pic>
        <p:nvPicPr>
          <p:cNvPr id="5" name="Picture 2" descr="C:\Users\Виталий\Desktop\фото матвея для портфолио\IMG-20221109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5" y="934357"/>
            <a:ext cx="3309300" cy="49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65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F7864-02D8-CC67-2CAC-D722CC3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3B2A2-62C0-57D8-2114-D38466CF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3" y="2189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Участие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в классных мероприятиях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F4B01122-B948-BDFA-2FA7-03F93E8C7090}"/>
              </a:ext>
            </a:extLst>
          </p:cNvPr>
          <p:cNvSpPr/>
          <p:nvPr/>
        </p:nvSpPr>
        <p:spPr>
          <a:xfrm>
            <a:off x="3104147" y="1694046"/>
            <a:ext cx="6720074" cy="419271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D42BF1E-EFF1-83B9-4730-39DAF997B40A}"/>
              </a:ext>
            </a:extLst>
          </p:cNvPr>
          <p:cNvSpPr/>
          <p:nvPr/>
        </p:nvSpPr>
        <p:spPr>
          <a:xfrm>
            <a:off x="4408962" y="6040767"/>
            <a:ext cx="4110445" cy="7228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Georgia" panose="02040502050405020303" pitchFamily="18" charset="0"/>
              </a:rPr>
              <a:t>23 февраля</a:t>
            </a:r>
            <a:endParaRPr lang="ru-RU" sz="4000" b="1" dirty="0">
              <a:latin typeface="Georgia" panose="02040502050405020303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45" y="1838605"/>
            <a:ext cx="6294922" cy="3903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366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F7864-02D8-CC67-2CAC-D722CC3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3B2A2-62C0-57D8-2114-D38466CF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218960"/>
            <a:ext cx="11088914" cy="10989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Наши экскурсии и походы с классом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: скругленные углы 5">
            <a:extLst>
              <a:ext uri="{FF2B5EF4-FFF2-40B4-BE49-F238E27FC236}">
                <a16:creationId xmlns="" xmlns:a16="http://schemas.microsoft.com/office/drawing/2014/main" id="{6D1BC828-B6BB-F9C8-4738-EA8DD0684A4C}"/>
              </a:ext>
            </a:extLst>
          </p:cNvPr>
          <p:cNvSpPr/>
          <p:nvPr/>
        </p:nvSpPr>
        <p:spPr>
          <a:xfrm>
            <a:off x="115904" y="1092419"/>
            <a:ext cx="4628949" cy="32433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7" y="1246249"/>
            <a:ext cx="4398745" cy="2935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5">
            <a:extLst>
              <a:ext uri="{FF2B5EF4-FFF2-40B4-BE49-F238E27FC236}">
                <a16:creationId xmlns="" xmlns:a16="http://schemas.microsoft.com/office/drawing/2014/main" id="{6D1BC828-B6BB-F9C8-4738-EA8DD0684A4C}"/>
              </a:ext>
            </a:extLst>
          </p:cNvPr>
          <p:cNvSpPr/>
          <p:nvPr/>
        </p:nvSpPr>
        <p:spPr>
          <a:xfrm rot="5400000">
            <a:off x="4196872" y="1876218"/>
            <a:ext cx="4823459" cy="32221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Виталий\Desktop\фото матвея для портфолио\IMG_20230321_1701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6"/>
          <a:stretch/>
        </p:blipFill>
        <p:spPr bwMode="auto">
          <a:xfrm>
            <a:off x="4997517" y="1317867"/>
            <a:ext cx="3222172" cy="4581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5">
            <a:extLst>
              <a:ext uri="{FF2B5EF4-FFF2-40B4-BE49-F238E27FC236}">
                <a16:creationId xmlns="" xmlns:a16="http://schemas.microsoft.com/office/drawing/2014/main" id="{6D1BC828-B6BB-F9C8-4738-EA8DD0684A4C}"/>
              </a:ext>
            </a:extLst>
          </p:cNvPr>
          <p:cNvSpPr/>
          <p:nvPr/>
        </p:nvSpPr>
        <p:spPr>
          <a:xfrm rot="5400000">
            <a:off x="7801416" y="2406063"/>
            <a:ext cx="4823459" cy="32221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C:\Users\Виталий\Desktop\фото матвея для портфолио\IMG_20230915_113820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2060" y="1908365"/>
            <a:ext cx="3163175" cy="4217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228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F7864-02D8-CC67-2CAC-D722CC3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3B2A2-62C0-57D8-2114-D38466CF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218960"/>
            <a:ext cx="11088914" cy="10989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Наши экскурсии и походы с классом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: скругленные углы 5">
            <a:extLst>
              <a:ext uri="{FF2B5EF4-FFF2-40B4-BE49-F238E27FC236}">
                <a16:creationId xmlns="" xmlns:a16="http://schemas.microsoft.com/office/drawing/2014/main" id="{6D1BC828-B6BB-F9C8-4738-EA8DD0684A4C}"/>
              </a:ext>
            </a:extLst>
          </p:cNvPr>
          <p:cNvSpPr/>
          <p:nvPr/>
        </p:nvSpPr>
        <p:spPr>
          <a:xfrm>
            <a:off x="2954432" y="1200709"/>
            <a:ext cx="6283134" cy="46038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Виталий\Desktop\фото матвея для портфолио\IMG_20220314_135628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08" y="1422914"/>
            <a:ext cx="5545981" cy="4159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130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F7864-02D8-CC67-2CAC-D722CC3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3B2A2-62C0-57D8-2114-D38466CF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68" y="690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Мой путь к успеху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808F229-110D-696D-22F9-95B6C49F0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0" b="95225" l="4796" r="98224">
                        <a14:foregroundMark x1="29130" y1="17416" x2="21137" y2="11517"/>
                        <a14:foregroundMark x1="21137" y1="11517" x2="17762" y2="17416"/>
                        <a14:foregroundMark x1="15808" y1="26685" x2="2664" y2="31461"/>
                        <a14:foregroundMark x1="2664" y1="31461" x2="14210" y2="79213"/>
                        <a14:foregroundMark x1="14210" y1="79213" x2="5151" y2="67978"/>
                        <a14:foregroundMark x1="5151" y1="67978" x2="4973" y2="65169"/>
                        <a14:foregroundMark x1="5861" y1="76966" x2="16874" y2="83708"/>
                        <a14:foregroundMark x1="16874" y1="83708" x2="26821" y2="82584"/>
                        <a14:foregroundMark x1="26821" y1="82584" x2="33925" y2="92978"/>
                        <a14:foregroundMark x1="33925" y1="92978" x2="47780" y2="94101"/>
                        <a14:foregroundMark x1="47780" y1="94101" x2="55240" y2="85393"/>
                        <a14:foregroundMark x1="55240" y1="85393" x2="55950" y2="83989"/>
                        <a14:foregroundMark x1="36767" y1="94101" x2="49201" y2="95225"/>
                        <a14:foregroundMark x1="31616" y1="8989" x2="40853" y2="7865"/>
                        <a14:foregroundMark x1="40853" y1="7865" x2="52220" y2="8708"/>
                        <a14:foregroundMark x1="52220" y1="8708" x2="69449" y2="6180"/>
                        <a14:foregroundMark x1="69449" y1="6180" x2="77975" y2="16854"/>
                        <a14:foregroundMark x1="77975" y1="16854" x2="79574" y2="17697"/>
                        <a14:foregroundMark x1="80995" y1="17697" x2="91119" y2="23034"/>
                        <a14:foregroundMark x1="91119" y1="23034" x2="91474" y2="41292"/>
                        <a14:foregroundMark x1="91474" y1="41292" x2="96270" y2="57022"/>
                        <a14:foregroundMark x1="96270" y1="57022" x2="93961" y2="71067"/>
                        <a14:foregroundMark x1="93961" y1="71067" x2="85790" y2="77247"/>
                        <a14:foregroundMark x1="85790" y1="77247" x2="76554" y2="75843"/>
                        <a14:foregroundMark x1="76554" y1="75843" x2="70160" y2="89326"/>
                        <a14:foregroundMark x1="70160" y1="89326" x2="62877" y2="88764"/>
                        <a14:foregroundMark x1="98224" y1="63202" x2="98224" y2="63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99" y="1158785"/>
            <a:ext cx="3367361" cy="2129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8167D57-2C5A-6713-CA54-F955C55DB113}"/>
              </a:ext>
            </a:extLst>
          </p:cNvPr>
          <p:cNvSpPr txBox="1"/>
          <p:nvPr/>
        </p:nvSpPr>
        <p:spPr>
          <a:xfrm>
            <a:off x="907868" y="1714907"/>
            <a:ext cx="21575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>Мои цели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B8EE12C5-F0D7-3424-687E-37B951DED036}"/>
              </a:ext>
            </a:extLst>
          </p:cNvPr>
          <p:cNvSpPr/>
          <p:nvPr/>
        </p:nvSpPr>
        <p:spPr>
          <a:xfrm>
            <a:off x="4032069" y="1323703"/>
            <a:ext cx="7524205" cy="210529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успешно закончить школу;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получить высшее образование;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полностью реализовать свои возможности.</a:t>
            </a:r>
            <a:endParaRPr lang="ru-RU" sz="28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BE80A0F-7F8B-CBF6-FAF0-5BB6D86F7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0" b="95225" l="4796" r="98224">
                        <a14:foregroundMark x1="29130" y1="17416" x2="21137" y2="11517"/>
                        <a14:foregroundMark x1="21137" y1="11517" x2="17762" y2="17416"/>
                        <a14:foregroundMark x1="15808" y1="26685" x2="2664" y2="31461"/>
                        <a14:foregroundMark x1="2664" y1="31461" x2="14210" y2="79213"/>
                        <a14:foregroundMark x1="14210" y1="79213" x2="5151" y2="67978"/>
                        <a14:foregroundMark x1="5151" y1="67978" x2="4973" y2="65169"/>
                        <a14:foregroundMark x1="5861" y1="76966" x2="16874" y2="83708"/>
                        <a14:foregroundMark x1="16874" y1="83708" x2="26821" y2="82584"/>
                        <a14:foregroundMark x1="26821" y1="82584" x2="33925" y2="92978"/>
                        <a14:foregroundMark x1="33925" y1="92978" x2="47780" y2="94101"/>
                        <a14:foregroundMark x1="47780" y1="94101" x2="55240" y2="85393"/>
                        <a14:foregroundMark x1="55240" y1="85393" x2="55950" y2="83989"/>
                        <a14:foregroundMark x1="36767" y1="94101" x2="49201" y2="95225"/>
                        <a14:foregroundMark x1="31616" y1="8989" x2="40853" y2="7865"/>
                        <a14:foregroundMark x1="40853" y1="7865" x2="52220" y2="8708"/>
                        <a14:foregroundMark x1="52220" y1="8708" x2="69449" y2="6180"/>
                        <a14:foregroundMark x1="69449" y1="6180" x2="77975" y2="16854"/>
                        <a14:foregroundMark x1="77975" y1="16854" x2="79574" y2="17697"/>
                        <a14:foregroundMark x1="80995" y1="17697" x2="91119" y2="23034"/>
                        <a14:foregroundMark x1="91119" y1="23034" x2="91474" y2="41292"/>
                        <a14:foregroundMark x1="91474" y1="41292" x2="96270" y2="57022"/>
                        <a14:foregroundMark x1="96270" y1="57022" x2="93961" y2="71067"/>
                        <a14:foregroundMark x1="93961" y1="71067" x2="85790" y2="77247"/>
                        <a14:foregroundMark x1="85790" y1="77247" x2="76554" y2="75843"/>
                        <a14:foregroundMark x1="76554" y1="75843" x2="70160" y2="89326"/>
                        <a14:foregroundMark x1="70160" y1="89326" x2="62877" y2="88764"/>
                        <a14:foregroundMark x1="98224" y1="63202" x2="98224" y2="63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98" y="3932192"/>
            <a:ext cx="3367361" cy="2129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63D2E24-486E-D3D3-920F-2A88FACCCD66}"/>
              </a:ext>
            </a:extLst>
          </p:cNvPr>
          <p:cNvSpPr txBox="1"/>
          <p:nvPr/>
        </p:nvSpPr>
        <p:spPr>
          <a:xfrm>
            <a:off x="781592" y="4557347"/>
            <a:ext cx="2410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>Мои задачи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13630A2A-43FB-7C0D-30EA-4E414E699A38}"/>
              </a:ext>
            </a:extLst>
          </p:cNvPr>
          <p:cNvSpPr/>
          <p:nvPr/>
        </p:nvSpPr>
        <p:spPr>
          <a:xfrm>
            <a:off x="4032069" y="3753853"/>
            <a:ext cx="7524205" cy="26469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 выполнять все домашние задания;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работать на уроках;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Заниматься самообразованием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учувствовать в соревнованиях, конкурсах, олимпиадах.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2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F7864-02D8-CC67-2CAC-D722CC3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3B2A2-62C0-57D8-2114-D38466CF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68" y="690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Мои увлечения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808F229-110D-696D-22F9-95B6C49F0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0" b="95225" l="4796" r="98224">
                        <a14:foregroundMark x1="29130" y1="17416" x2="21137" y2="11517"/>
                        <a14:foregroundMark x1="21137" y1="11517" x2="17762" y2="17416"/>
                        <a14:foregroundMark x1="15808" y1="26685" x2="2664" y2="31461"/>
                        <a14:foregroundMark x1="2664" y1="31461" x2="14210" y2="79213"/>
                        <a14:foregroundMark x1="14210" y1="79213" x2="5151" y2="67978"/>
                        <a14:foregroundMark x1="5151" y1="67978" x2="4973" y2="65169"/>
                        <a14:foregroundMark x1="5861" y1="76966" x2="16874" y2="83708"/>
                        <a14:foregroundMark x1="16874" y1="83708" x2="26821" y2="82584"/>
                        <a14:foregroundMark x1="26821" y1="82584" x2="33925" y2="92978"/>
                        <a14:foregroundMark x1="33925" y1="92978" x2="47780" y2="94101"/>
                        <a14:foregroundMark x1="47780" y1="94101" x2="55240" y2="85393"/>
                        <a14:foregroundMark x1="55240" y1="85393" x2="55950" y2="83989"/>
                        <a14:foregroundMark x1="36767" y1="94101" x2="49201" y2="95225"/>
                        <a14:foregroundMark x1="31616" y1="8989" x2="40853" y2="7865"/>
                        <a14:foregroundMark x1="40853" y1="7865" x2="52220" y2="8708"/>
                        <a14:foregroundMark x1="52220" y1="8708" x2="69449" y2="6180"/>
                        <a14:foregroundMark x1="69449" y1="6180" x2="77975" y2="16854"/>
                        <a14:foregroundMark x1="77975" y1="16854" x2="79574" y2="17697"/>
                        <a14:foregroundMark x1="80995" y1="17697" x2="91119" y2="23034"/>
                        <a14:foregroundMark x1="91119" y1="23034" x2="91474" y2="41292"/>
                        <a14:foregroundMark x1="91474" y1="41292" x2="96270" y2="57022"/>
                        <a14:foregroundMark x1="96270" y1="57022" x2="93961" y2="71067"/>
                        <a14:foregroundMark x1="93961" y1="71067" x2="85790" y2="77247"/>
                        <a14:foregroundMark x1="85790" y1="77247" x2="76554" y2="75843"/>
                        <a14:foregroundMark x1="76554" y1="75843" x2="70160" y2="89326"/>
                        <a14:foregroundMark x1="70160" y1="89326" x2="62877" y2="88764"/>
                        <a14:foregroundMark x1="98224" y1="63202" x2="98224" y2="63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841" y="637201"/>
            <a:ext cx="3367361" cy="21292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BE80A0F-7F8B-CBF6-FAF0-5BB6D86F7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0" b="95225" l="4796" r="98224">
                        <a14:foregroundMark x1="29130" y1="17416" x2="21137" y2="11517"/>
                        <a14:foregroundMark x1="21137" y1="11517" x2="17762" y2="17416"/>
                        <a14:foregroundMark x1="15808" y1="26685" x2="2664" y2="31461"/>
                        <a14:foregroundMark x1="2664" y1="31461" x2="14210" y2="79213"/>
                        <a14:foregroundMark x1="14210" y1="79213" x2="5151" y2="67978"/>
                        <a14:foregroundMark x1="5151" y1="67978" x2="4973" y2="65169"/>
                        <a14:foregroundMark x1="5861" y1="76966" x2="16874" y2="83708"/>
                        <a14:foregroundMark x1="16874" y1="83708" x2="26821" y2="82584"/>
                        <a14:foregroundMark x1="26821" y1="82584" x2="33925" y2="92978"/>
                        <a14:foregroundMark x1="33925" y1="92978" x2="47780" y2="94101"/>
                        <a14:foregroundMark x1="47780" y1="94101" x2="55240" y2="85393"/>
                        <a14:foregroundMark x1="55240" y1="85393" x2="55950" y2="83989"/>
                        <a14:foregroundMark x1="36767" y1="94101" x2="49201" y2="95225"/>
                        <a14:foregroundMark x1="31616" y1="8989" x2="40853" y2="7865"/>
                        <a14:foregroundMark x1="40853" y1="7865" x2="52220" y2="8708"/>
                        <a14:foregroundMark x1="52220" y1="8708" x2="69449" y2="6180"/>
                        <a14:foregroundMark x1="69449" y1="6180" x2="77975" y2="16854"/>
                        <a14:foregroundMark x1="77975" y1="16854" x2="79574" y2="17697"/>
                        <a14:foregroundMark x1="80995" y1="17697" x2="91119" y2="23034"/>
                        <a14:foregroundMark x1="91119" y1="23034" x2="91474" y2="41292"/>
                        <a14:foregroundMark x1="91474" y1="41292" x2="96270" y2="57022"/>
                        <a14:foregroundMark x1="96270" y1="57022" x2="93961" y2="71067"/>
                        <a14:foregroundMark x1="93961" y1="71067" x2="85790" y2="77247"/>
                        <a14:foregroundMark x1="85790" y1="77247" x2="76554" y2="75843"/>
                        <a14:foregroundMark x1="76554" y1="75843" x2="70160" y2="89326"/>
                        <a14:foregroundMark x1="70160" y1="89326" x2="62877" y2="88764"/>
                        <a14:foregroundMark x1="98224" y1="63202" x2="98224" y2="63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3309" y="4527574"/>
            <a:ext cx="3367361" cy="21292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8BBF75B-01B9-AAF0-98A1-30DCCB80D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0" b="95225" l="4796" r="98224">
                        <a14:foregroundMark x1="29130" y1="17416" x2="21137" y2="11517"/>
                        <a14:foregroundMark x1="21137" y1="11517" x2="17762" y2="17416"/>
                        <a14:foregroundMark x1="15808" y1="26685" x2="2664" y2="31461"/>
                        <a14:foregroundMark x1="2664" y1="31461" x2="14210" y2="79213"/>
                        <a14:foregroundMark x1="14210" y1="79213" x2="5151" y2="67978"/>
                        <a14:foregroundMark x1="5151" y1="67978" x2="4973" y2="65169"/>
                        <a14:foregroundMark x1="5861" y1="76966" x2="16874" y2="83708"/>
                        <a14:foregroundMark x1="16874" y1="83708" x2="26821" y2="82584"/>
                        <a14:foregroundMark x1="26821" y1="82584" x2="33925" y2="92978"/>
                        <a14:foregroundMark x1="33925" y1="92978" x2="47780" y2="94101"/>
                        <a14:foregroundMark x1="47780" y1="94101" x2="55240" y2="85393"/>
                        <a14:foregroundMark x1="55240" y1="85393" x2="55950" y2="83989"/>
                        <a14:foregroundMark x1="36767" y1="94101" x2="49201" y2="95225"/>
                        <a14:foregroundMark x1="31616" y1="8989" x2="40853" y2="7865"/>
                        <a14:foregroundMark x1="40853" y1="7865" x2="52220" y2="8708"/>
                        <a14:foregroundMark x1="52220" y1="8708" x2="69449" y2="6180"/>
                        <a14:foregroundMark x1="69449" y1="6180" x2="77975" y2="16854"/>
                        <a14:foregroundMark x1="77975" y1="16854" x2="79574" y2="17697"/>
                        <a14:foregroundMark x1="80995" y1="17697" x2="91119" y2="23034"/>
                        <a14:foregroundMark x1="91119" y1="23034" x2="91474" y2="41292"/>
                        <a14:foregroundMark x1="91474" y1="41292" x2="96270" y2="57022"/>
                        <a14:foregroundMark x1="96270" y1="57022" x2="93961" y2="71067"/>
                        <a14:foregroundMark x1="93961" y1="71067" x2="85790" y2="77247"/>
                        <a14:foregroundMark x1="85790" y1="77247" x2="76554" y2="75843"/>
                        <a14:foregroundMark x1="76554" y1="75843" x2="70160" y2="89326"/>
                        <a14:foregroundMark x1="70160" y1="89326" x2="62877" y2="88764"/>
                        <a14:foregroundMark x1="98224" y1="63202" x2="98224" y2="63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9119" y="1148805"/>
            <a:ext cx="3367361" cy="21292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7D5EDB2-BFFC-44F4-596F-5D7797C51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0" b="95225" l="4796" r="98224">
                        <a14:foregroundMark x1="29130" y1="17416" x2="21137" y2="11517"/>
                        <a14:foregroundMark x1="21137" y1="11517" x2="17762" y2="17416"/>
                        <a14:foregroundMark x1="15808" y1="26685" x2="2664" y2="31461"/>
                        <a14:foregroundMark x1="2664" y1="31461" x2="14210" y2="79213"/>
                        <a14:foregroundMark x1="14210" y1="79213" x2="5151" y2="67978"/>
                        <a14:foregroundMark x1="5151" y1="67978" x2="4973" y2="65169"/>
                        <a14:foregroundMark x1="5861" y1="76966" x2="16874" y2="83708"/>
                        <a14:foregroundMark x1="16874" y1="83708" x2="26821" y2="82584"/>
                        <a14:foregroundMark x1="26821" y1="82584" x2="33925" y2="92978"/>
                        <a14:foregroundMark x1="33925" y1="92978" x2="47780" y2="94101"/>
                        <a14:foregroundMark x1="47780" y1="94101" x2="55240" y2="85393"/>
                        <a14:foregroundMark x1="55240" y1="85393" x2="55950" y2="83989"/>
                        <a14:foregroundMark x1="36767" y1="94101" x2="49201" y2="95225"/>
                        <a14:foregroundMark x1="31616" y1="8989" x2="40853" y2="7865"/>
                        <a14:foregroundMark x1="40853" y1="7865" x2="52220" y2="8708"/>
                        <a14:foregroundMark x1="52220" y1="8708" x2="69449" y2="6180"/>
                        <a14:foregroundMark x1="69449" y1="6180" x2="77975" y2="16854"/>
                        <a14:foregroundMark x1="77975" y1="16854" x2="79574" y2="17697"/>
                        <a14:foregroundMark x1="80995" y1="17697" x2="91119" y2="23034"/>
                        <a14:foregroundMark x1="91119" y1="23034" x2="91474" y2="41292"/>
                        <a14:foregroundMark x1="91474" y1="41292" x2="96270" y2="57022"/>
                        <a14:foregroundMark x1="96270" y1="57022" x2="93961" y2="71067"/>
                        <a14:foregroundMark x1="93961" y1="71067" x2="85790" y2="77247"/>
                        <a14:foregroundMark x1="85790" y1="77247" x2="76554" y2="75843"/>
                        <a14:foregroundMark x1="76554" y1="75843" x2="70160" y2="89326"/>
                        <a14:foregroundMark x1="70160" y1="89326" x2="62877" y2="88764"/>
                        <a14:foregroundMark x1="98224" y1="63202" x2="98224" y2="63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442" y="2197149"/>
            <a:ext cx="3367361" cy="21292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7110909-BAA6-9E0F-8034-928BA344A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0" b="95225" l="4796" r="98224">
                        <a14:foregroundMark x1="29130" y1="17416" x2="21137" y2="11517"/>
                        <a14:foregroundMark x1="21137" y1="11517" x2="17762" y2="17416"/>
                        <a14:foregroundMark x1="15808" y1="26685" x2="2664" y2="31461"/>
                        <a14:foregroundMark x1="2664" y1="31461" x2="14210" y2="79213"/>
                        <a14:foregroundMark x1="14210" y1="79213" x2="5151" y2="67978"/>
                        <a14:foregroundMark x1="5151" y1="67978" x2="4973" y2="65169"/>
                        <a14:foregroundMark x1="5861" y1="76966" x2="16874" y2="83708"/>
                        <a14:foregroundMark x1="16874" y1="83708" x2="26821" y2="82584"/>
                        <a14:foregroundMark x1="26821" y1="82584" x2="33925" y2="92978"/>
                        <a14:foregroundMark x1="33925" y1="92978" x2="47780" y2="94101"/>
                        <a14:foregroundMark x1="47780" y1="94101" x2="55240" y2="85393"/>
                        <a14:foregroundMark x1="55240" y1="85393" x2="55950" y2="83989"/>
                        <a14:foregroundMark x1="36767" y1="94101" x2="49201" y2="95225"/>
                        <a14:foregroundMark x1="31616" y1="8989" x2="40853" y2="7865"/>
                        <a14:foregroundMark x1="40853" y1="7865" x2="52220" y2="8708"/>
                        <a14:foregroundMark x1="52220" y1="8708" x2="69449" y2="6180"/>
                        <a14:foregroundMark x1="69449" y1="6180" x2="77975" y2="16854"/>
                        <a14:foregroundMark x1="77975" y1="16854" x2="79574" y2="17697"/>
                        <a14:foregroundMark x1="80995" y1="17697" x2="91119" y2="23034"/>
                        <a14:foregroundMark x1="91119" y1="23034" x2="91474" y2="41292"/>
                        <a14:foregroundMark x1="91474" y1="41292" x2="96270" y2="57022"/>
                        <a14:foregroundMark x1="96270" y1="57022" x2="93961" y2="71067"/>
                        <a14:foregroundMark x1="93961" y1="71067" x2="85790" y2="77247"/>
                        <a14:foregroundMark x1="85790" y1="77247" x2="76554" y2="75843"/>
                        <a14:foregroundMark x1="76554" y1="75843" x2="70160" y2="89326"/>
                        <a14:foregroundMark x1="70160" y1="89326" x2="62877" y2="88764"/>
                        <a14:foregroundMark x1="98224" y1="63202" x2="98224" y2="63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2511" y="3378654"/>
            <a:ext cx="3367361" cy="21292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0EF2DDF-0F59-83AA-2163-5C7420B9F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7111" l="5142" r="93972">
                        <a14:foregroundMark x1="5142" y1="80151" x2="5142" y2="80151"/>
                        <a14:foregroundMark x1="29787" y1="94849" x2="29787" y2="94849"/>
                        <a14:foregroundMark x1="32979" y1="97236" x2="32979" y2="97236"/>
                        <a14:foregroundMark x1="54610" y1="93342" x2="54610" y2="93342"/>
                        <a14:foregroundMark x1="72518" y1="62563" x2="72518" y2="62563"/>
                        <a14:foregroundMark x1="49113" y1="63191" x2="60106" y2="64196"/>
                        <a14:foregroundMark x1="60106" y1="64196" x2="71986" y2="63693"/>
                        <a14:foregroundMark x1="71986" y1="63693" x2="81383" y2="59925"/>
                        <a14:foregroundMark x1="81383" y1="59925" x2="82624" y2="59045"/>
                        <a14:foregroundMark x1="93972" y1="48116" x2="93972" y2="48116"/>
                        <a14:foregroundMark x1="54433" y1="5528" x2="54433" y2="55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50" y="2855775"/>
            <a:ext cx="2835747" cy="4002224"/>
          </a:xfrm>
          <a:prstGeom prst="rect">
            <a:avLst/>
          </a:prstGeom>
        </p:spPr>
      </p:pic>
      <p:pic>
        <p:nvPicPr>
          <p:cNvPr id="1026" name="Picture 2" descr="https://catherineasquithgallery.com/uploads/posts/2021-02/1613707887_39-p-fon-lego-dlya-prezentatsii-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59" y="1148805"/>
            <a:ext cx="1728523" cy="11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13" y="2608676"/>
            <a:ext cx="1306218" cy="130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8"/>
          <a:stretch/>
        </p:blipFill>
        <p:spPr bwMode="auto">
          <a:xfrm>
            <a:off x="5913840" y="4981533"/>
            <a:ext cx="1615926" cy="122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5"/>
          <a:stretch/>
        </p:blipFill>
        <p:spPr bwMode="auto">
          <a:xfrm>
            <a:off x="8123722" y="1505841"/>
            <a:ext cx="1432636" cy="134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0"/>
          <a:stretch/>
        </p:blipFill>
        <p:spPr bwMode="auto">
          <a:xfrm>
            <a:off x="9556358" y="3663983"/>
            <a:ext cx="1723274" cy="135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49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F7864-02D8-CC67-2CAC-D722CC3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3B2A2-62C0-57D8-2114-D38466CF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68" y="690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Моя семья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808F229-110D-696D-22F9-95B6C49F0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0" b="95225" l="4796" r="98224">
                        <a14:foregroundMark x1="29130" y1="17416" x2="21137" y2="11517"/>
                        <a14:foregroundMark x1="21137" y1="11517" x2="17762" y2="17416"/>
                        <a14:foregroundMark x1="15808" y1="26685" x2="2664" y2="31461"/>
                        <a14:foregroundMark x1="2664" y1="31461" x2="14210" y2="79213"/>
                        <a14:foregroundMark x1="14210" y1="79213" x2="5151" y2="67978"/>
                        <a14:foregroundMark x1="5151" y1="67978" x2="4973" y2="65169"/>
                        <a14:foregroundMark x1="5861" y1="76966" x2="16874" y2="83708"/>
                        <a14:foregroundMark x1="16874" y1="83708" x2="26821" y2="82584"/>
                        <a14:foregroundMark x1="26821" y1="82584" x2="33925" y2="92978"/>
                        <a14:foregroundMark x1="33925" y1="92978" x2="47780" y2="94101"/>
                        <a14:foregroundMark x1="47780" y1="94101" x2="55240" y2="85393"/>
                        <a14:foregroundMark x1="55240" y1="85393" x2="55950" y2="83989"/>
                        <a14:foregroundMark x1="36767" y1="94101" x2="49201" y2="95225"/>
                        <a14:foregroundMark x1="31616" y1="8989" x2="40853" y2="7865"/>
                        <a14:foregroundMark x1="40853" y1="7865" x2="52220" y2="8708"/>
                        <a14:foregroundMark x1="52220" y1="8708" x2="69449" y2="6180"/>
                        <a14:foregroundMark x1="69449" y1="6180" x2="77975" y2="16854"/>
                        <a14:foregroundMark x1="77975" y1="16854" x2="79574" y2="17697"/>
                        <a14:foregroundMark x1="80995" y1="17697" x2="91119" y2="23034"/>
                        <a14:foregroundMark x1="91119" y1="23034" x2="91474" y2="41292"/>
                        <a14:foregroundMark x1="91474" y1="41292" x2="96270" y2="57022"/>
                        <a14:foregroundMark x1="96270" y1="57022" x2="93961" y2="71067"/>
                        <a14:foregroundMark x1="93961" y1="71067" x2="85790" y2="77247"/>
                        <a14:foregroundMark x1="85790" y1="77247" x2="76554" y2="75843"/>
                        <a14:foregroundMark x1="76554" y1="75843" x2="70160" y2="89326"/>
                        <a14:foregroundMark x1="70160" y1="89326" x2="62877" y2="88764"/>
                        <a14:foregroundMark x1="98224" y1="63202" x2="98224" y2="63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0" y="719557"/>
            <a:ext cx="4284875" cy="27094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452FA00-5840-BA9F-5FA4-BD6517128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90071" l="8688" r="91844">
                        <a14:foregroundMark x1="8865" y1="67908" x2="10284" y2="79433"/>
                        <a14:foregroundMark x1="28014" y1="90248" x2="28014" y2="90248"/>
                        <a14:foregroundMark x1="91844" y1="76064" x2="91844" y2="76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0048" y="2976474"/>
            <a:ext cx="4130790" cy="4130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987C8F5-C7EE-0704-BA85-12505AD87074}"/>
              </a:ext>
            </a:extLst>
          </p:cNvPr>
          <p:cNvSpPr txBox="1"/>
          <p:nvPr/>
        </p:nvSpPr>
        <p:spPr>
          <a:xfrm>
            <a:off x="-453910" y="1085285"/>
            <a:ext cx="5217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Вечтомова Валентина Петровна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EFAC56B-D055-7E5B-07A4-03F728B5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0" b="95225" l="4796" r="98224">
                        <a14:foregroundMark x1="29130" y1="17416" x2="21137" y2="11517"/>
                        <a14:foregroundMark x1="21137" y1="11517" x2="17762" y2="17416"/>
                        <a14:foregroundMark x1="15808" y1="26685" x2="2664" y2="31461"/>
                        <a14:foregroundMark x1="2664" y1="31461" x2="14210" y2="79213"/>
                        <a14:foregroundMark x1="14210" y1="79213" x2="5151" y2="67978"/>
                        <a14:foregroundMark x1="5151" y1="67978" x2="4973" y2="65169"/>
                        <a14:foregroundMark x1="5861" y1="76966" x2="16874" y2="83708"/>
                        <a14:foregroundMark x1="16874" y1="83708" x2="26821" y2="82584"/>
                        <a14:foregroundMark x1="26821" y1="82584" x2="33925" y2="92978"/>
                        <a14:foregroundMark x1="33925" y1="92978" x2="47780" y2="94101"/>
                        <a14:foregroundMark x1="47780" y1="94101" x2="55240" y2="85393"/>
                        <a14:foregroundMark x1="55240" y1="85393" x2="55950" y2="83989"/>
                        <a14:foregroundMark x1="36767" y1="94101" x2="49201" y2="95225"/>
                        <a14:foregroundMark x1="31616" y1="8989" x2="40853" y2="7865"/>
                        <a14:foregroundMark x1="40853" y1="7865" x2="52220" y2="8708"/>
                        <a14:foregroundMark x1="52220" y1="8708" x2="69449" y2="6180"/>
                        <a14:foregroundMark x1="69449" y1="6180" x2="77975" y2="16854"/>
                        <a14:foregroundMark x1="77975" y1="16854" x2="79574" y2="17697"/>
                        <a14:foregroundMark x1="80995" y1="17697" x2="91119" y2="23034"/>
                        <a14:foregroundMark x1="91119" y1="23034" x2="91474" y2="41292"/>
                        <a14:foregroundMark x1="91474" y1="41292" x2="96270" y2="57022"/>
                        <a14:foregroundMark x1="96270" y1="57022" x2="93961" y2="71067"/>
                        <a14:foregroundMark x1="93961" y1="71067" x2="85790" y2="77247"/>
                        <a14:foregroundMark x1="85790" y1="77247" x2="76554" y2="75843"/>
                        <a14:foregroundMark x1="76554" y1="75843" x2="70160" y2="89326"/>
                        <a14:foregroundMark x1="70160" y1="89326" x2="62877" y2="88764"/>
                        <a14:foregroundMark x1="98224" y1="63202" x2="98224" y2="63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33" y="3584775"/>
            <a:ext cx="4284875" cy="2709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9391EFE-FC21-5B5F-E729-D4221541535A}"/>
              </a:ext>
            </a:extLst>
          </p:cNvPr>
          <p:cNvSpPr txBox="1"/>
          <p:nvPr/>
        </p:nvSpPr>
        <p:spPr>
          <a:xfrm>
            <a:off x="-300787" y="4148556"/>
            <a:ext cx="5217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Вечтомов Виталий Владимирович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DA33E3D-AD75-723B-E79A-B1D06418E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0" b="95225" l="4796" r="98224">
                        <a14:foregroundMark x1="29130" y1="17416" x2="21137" y2="11517"/>
                        <a14:foregroundMark x1="21137" y1="11517" x2="17762" y2="17416"/>
                        <a14:foregroundMark x1="15808" y1="26685" x2="2664" y2="31461"/>
                        <a14:foregroundMark x1="2664" y1="31461" x2="14210" y2="79213"/>
                        <a14:foregroundMark x1="14210" y1="79213" x2="5151" y2="67978"/>
                        <a14:foregroundMark x1="5151" y1="67978" x2="4973" y2="65169"/>
                        <a14:foregroundMark x1="5861" y1="76966" x2="16874" y2="83708"/>
                        <a14:foregroundMark x1="16874" y1="83708" x2="26821" y2="82584"/>
                        <a14:foregroundMark x1="26821" y1="82584" x2="33925" y2="92978"/>
                        <a14:foregroundMark x1="33925" y1="92978" x2="47780" y2="94101"/>
                        <a14:foregroundMark x1="47780" y1="94101" x2="55240" y2="85393"/>
                        <a14:foregroundMark x1="55240" y1="85393" x2="55950" y2="83989"/>
                        <a14:foregroundMark x1="36767" y1="94101" x2="49201" y2="95225"/>
                        <a14:foregroundMark x1="31616" y1="8989" x2="40853" y2="7865"/>
                        <a14:foregroundMark x1="40853" y1="7865" x2="52220" y2="8708"/>
                        <a14:foregroundMark x1="52220" y1="8708" x2="69449" y2="6180"/>
                        <a14:foregroundMark x1="69449" y1="6180" x2="77975" y2="16854"/>
                        <a14:foregroundMark x1="77975" y1="16854" x2="79574" y2="17697"/>
                        <a14:foregroundMark x1="80995" y1="17697" x2="91119" y2="23034"/>
                        <a14:foregroundMark x1="91119" y1="23034" x2="91474" y2="41292"/>
                        <a14:foregroundMark x1="91474" y1="41292" x2="96270" y2="57022"/>
                        <a14:foregroundMark x1="96270" y1="57022" x2="93961" y2="71067"/>
                        <a14:foregroundMark x1="93961" y1="71067" x2="85790" y2="77247"/>
                        <a14:foregroundMark x1="85790" y1="77247" x2="76554" y2="75843"/>
                        <a14:foregroundMark x1="76554" y1="75843" x2="70160" y2="89326"/>
                        <a14:foregroundMark x1="70160" y1="89326" x2="62877" y2="88764"/>
                        <a14:foregroundMark x1="98224" y1="63202" x2="98224" y2="63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4440" y="977706"/>
            <a:ext cx="4284875" cy="27094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876D5E7-9FC5-E71A-5348-F130DBD5E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0" b="95225" l="4796" r="98224">
                        <a14:foregroundMark x1="29130" y1="17416" x2="21137" y2="11517"/>
                        <a14:foregroundMark x1="21137" y1="11517" x2="17762" y2="17416"/>
                        <a14:foregroundMark x1="15808" y1="26685" x2="2664" y2="31461"/>
                        <a14:foregroundMark x1="2664" y1="31461" x2="14210" y2="79213"/>
                        <a14:foregroundMark x1="14210" y1="79213" x2="5151" y2="67978"/>
                        <a14:foregroundMark x1="5151" y1="67978" x2="4973" y2="65169"/>
                        <a14:foregroundMark x1="5861" y1="76966" x2="16874" y2="83708"/>
                        <a14:foregroundMark x1="16874" y1="83708" x2="26821" y2="82584"/>
                        <a14:foregroundMark x1="26821" y1="82584" x2="33925" y2="92978"/>
                        <a14:foregroundMark x1="33925" y1="92978" x2="47780" y2="94101"/>
                        <a14:foregroundMark x1="47780" y1="94101" x2="55240" y2="85393"/>
                        <a14:foregroundMark x1="55240" y1="85393" x2="55950" y2="83989"/>
                        <a14:foregroundMark x1="36767" y1="94101" x2="49201" y2="95225"/>
                        <a14:foregroundMark x1="31616" y1="8989" x2="40853" y2="7865"/>
                        <a14:foregroundMark x1="40853" y1="7865" x2="52220" y2="8708"/>
                        <a14:foregroundMark x1="52220" y1="8708" x2="69449" y2="6180"/>
                        <a14:foregroundMark x1="69449" y1="6180" x2="77975" y2="16854"/>
                        <a14:foregroundMark x1="77975" y1="16854" x2="79574" y2="17697"/>
                        <a14:foregroundMark x1="80995" y1="17697" x2="91119" y2="23034"/>
                        <a14:foregroundMark x1="91119" y1="23034" x2="91474" y2="41292"/>
                        <a14:foregroundMark x1="91474" y1="41292" x2="96270" y2="57022"/>
                        <a14:foregroundMark x1="96270" y1="57022" x2="93961" y2="71067"/>
                        <a14:foregroundMark x1="93961" y1="71067" x2="85790" y2="77247"/>
                        <a14:foregroundMark x1="85790" y1="77247" x2="76554" y2="75843"/>
                        <a14:foregroundMark x1="76554" y1="75843" x2="70160" y2="89326"/>
                        <a14:foregroundMark x1="70160" y1="89326" x2="62877" y2="88764"/>
                        <a14:foregroundMark x1="98224" y1="63202" x2="98224" y2="63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718" y="3687148"/>
            <a:ext cx="4284875" cy="27094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C8CBFFD-084F-922C-010C-09E20B7A4A28}"/>
              </a:ext>
            </a:extLst>
          </p:cNvPr>
          <p:cNvSpPr txBox="1"/>
          <p:nvPr/>
        </p:nvSpPr>
        <p:spPr>
          <a:xfrm>
            <a:off x="5738320" y="1404079"/>
            <a:ext cx="5217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Вечтомова Яна </a:t>
            </a:r>
          </a:p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Витальевна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361C5A1-DD6E-6A96-1145-2D900D9DCAE8}"/>
              </a:ext>
            </a:extLst>
          </p:cNvPr>
          <p:cNvSpPr txBox="1"/>
          <p:nvPr/>
        </p:nvSpPr>
        <p:spPr>
          <a:xfrm>
            <a:off x="7400598" y="4148556"/>
            <a:ext cx="5217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Вечтомов Макар </a:t>
            </a:r>
          </a:p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Витальевич</a:t>
            </a:r>
          </a:p>
        </p:txBody>
      </p:sp>
    </p:spTree>
    <p:extLst>
      <p:ext uri="{BB962C8B-B14F-4D97-AF65-F5344CB8AC3E}">
        <p14:creationId xmlns:p14="http://schemas.microsoft.com/office/powerpoint/2010/main" val="1308096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F7864-02D8-CC67-2CAC-D722CC3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3B2A2-62C0-57D8-2114-D38466CF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68" y="690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Мои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достижения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4681" r="5843" b="2604"/>
          <a:stretch/>
        </p:blipFill>
        <p:spPr bwMode="auto">
          <a:xfrm>
            <a:off x="352002" y="270192"/>
            <a:ext cx="2420074" cy="3453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3323" r="14388" b="17170"/>
          <a:stretch/>
        </p:blipFill>
        <p:spPr bwMode="auto">
          <a:xfrm>
            <a:off x="4369871" y="1269937"/>
            <a:ext cx="2797678" cy="3847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768" y="589197"/>
            <a:ext cx="2194381" cy="30179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5" y="4115564"/>
            <a:ext cx="3495268" cy="2621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98" y="3193691"/>
            <a:ext cx="2365970" cy="33477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82301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F7864-02D8-CC67-2CAC-D722CC3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3B2A2-62C0-57D8-2114-D38466CF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68" y="690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Мои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достижения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3" y="789271"/>
            <a:ext cx="2784662" cy="38773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30" y="1141213"/>
            <a:ext cx="2673131" cy="37200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38" y="2791799"/>
            <a:ext cx="2693148" cy="3866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377" y="1091660"/>
            <a:ext cx="2785623" cy="3819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14" y="4861285"/>
            <a:ext cx="2596216" cy="194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97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F7864-02D8-CC67-2CAC-D722CC3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3B2A2-62C0-57D8-2114-D38466CF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3" y="2189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Участие в общешкольных мероприятиях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6D1BC828-B6BB-F9C8-4738-EA8DD0684A4C}"/>
              </a:ext>
            </a:extLst>
          </p:cNvPr>
          <p:cNvSpPr/>
          <p:nvPr/>
        </p:nvSpPr>
        <p:spPr>
          <a:xfrm>
            <a:off x="435427" y="1763483"/>
            <a:ext cx="4823459" cy="32221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F4B01122-B948-BDFA-2FA7-03F93E8C7090}"/>
              </a:ext>
            </a:extLst>
          </p:cNvPr>
          <p:cNvSpPr/>
          <p:nvPr/>
        </p:nvSpPr>
        <p:spPr>
          <a:xfrm>
            <a:off x="7065380" y="3178552"/>
            <a:ext cx="4823459" cy="32221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1A90EC0-348C-A6C1-B4FA-5335CCDBC2AC}"/>
              </a:ext>
            </a:extLst>
          </p:cNvPr>
          <p:cNvSpPr/>
          <p:nvPr/>
        </p:nvSpPr>
        <p:spPr>
          <a:xfrm>
            <a:off x="791933" y="5181600"/>
            <a:ext cx="4110445" cy="7228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D42BF1E-EFF1-83B9-4730-39DAF997B40A}"/>
              </a:ext>
            </a:extLst>
          </p:cNvPr>
          <p:cNvSpPr/>
          <p:nvPr/>
        </p:nvSpPr>
        <p:spPr>
          <a:xfrm>
            <a:off x="7421886" y="2269042"/>
            <a:ext cx="4233085" cy="9095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 строя и песни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мая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19537" r="11329" b="8403"/>
          <a:stretch/>
        </p:blipFill>
        <p:spPr bwMode="auto">
          <a:xfrm>
            <a:off x="510139" y="1763483"/>
            <a:ext cx="4543124" cy="3222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Виталий\Desktop\фото матвея для портфолио\IMG_20230519_143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323" y="3282216"/>
            <a:ext cx="4445648" cy="3062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F7864-02D8-CC67-2CAC-D722CC3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3B2A2-62C0-57D8-2114-D38466CF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3" y="2189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Участие в общешкольных мероприятиях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6D1BC828-B6BB-F9C8-4738-EA8DD0684A4C}"/>
              </a:ext>
            </a:extLst>
          </p:cNvPr>
          <p:cNvSpPr/>
          <p:nvPr/>
        </p:nvSpPr>
        <p:spPr>
          <a:xfrm>
            <a:off x="435427" y="1763483"/>
            <a:ext cx="4823459" cy="32221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F4B01122-B948-BDFA-2FA7-03F93E8C7090}"/>
              </a:ext>
            </a:extLst>
          </p:cNvPr>
          <p:cNvSpPr/>
          <p:nvPr/>
        </p:nvSpPr>
        <p:spPr>
          <a:xfrm>
            <a:off x="7065380" y="3178552"/>
            <a:ext cx="4823459" cy="32221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D42BF1E-EFF1-83B9-4730-39DAF997B40A}"/>
              </a:ext>
            </a:extLst>
          </p:cNvPr>
          <p:cNvSpPr/>
          <p:nvPr/>
        </p:nvSpPr>
        <p:spPr>
          <a:xfrm>
            <a:off x="7360566" y="1999534"/>
            <a:ext cx="4233085" cy="9095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НПК «Интеллектуал»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Виталий\Desktop\фото матвея для портфолио\IMG_20220418_110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3" y="1813336"/>
            <a:ext cx="4163285" cy="312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48" y="3315013"/>
            <a:ext cx="4475748" cy="3085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01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F7864-02D8-CC67-2CAC-D722CC3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3B2A2-62C0-57D8-2114-D38466CF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3" y="2189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Участие в общешкольных мероприятиях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6D1BC828-B6BB-F9C8-4738-EA8DD0684A4C}"/>
              </a:ext>
            </a:extLst>
          </p:cNvPr>
          <p:cNvSpPr/>
          <p:nvPr/>
        </p:nvSpPr>
        <p:spPr>
          <a:xfrm>
            <a:off x="435427" y="1763483"/>
            <a:ext cx="4823459" cy="32221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1A90EC0-348C-A6C1-B4FA-5335CCDBC2AC}"/>
              </a:ext>
            </a:extLst>
          </p:cNvPr>
          <p:cNvSpPr/>
          <p:nvPr/>
        </p:nvSpPr>
        <p:spPr>
          <a:xfrm>
            <a:off x="740229" y="5181600"/>
            <a:ext cx="4110445" cy="7228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Точки роста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D42BF1E-EFF1-83B9-4730-39DAF997B40A}"/>
              </a:ext>
            </a:extLst>
          </p:cNvPr>
          <p:cNvSpPr/>
          <p:nvPr/>
        </p:nvSpPr>
        <p:spPr>
          <a:xfrm>
            <a:off x="7189656" y="1763483"/>
            <a:ext cx="4110445" cy="7228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10" y="1885993"/>
            <a:ext cx="4545536" cy="3030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: скругленные углы 5">
            <a:extLst>
              <a:ext uri="{FF2B5EF4-FFF2-40B4-BE49-F238E27FC236}">
                <a16:creationId xmlns="" xmlns:a16="http://schemas.microsoft.com/office/drawing/2014/main" id="{6D1BC828-B6BB-F9C8-4738-EA8DD0684A4C}"/>
              </a:ext>
            </a:extLst>
          </p:cNvPr>
          <p:cNvSpPr/>
          <p:nvPr/>
        </p:nvSpPr>
        <p:spPr>
          <a:xfrm rot="5400000">
            <a:off x="7196502" y="3093862"/>
            <a:ext cx="4096750" cy="32221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Виталий\Desktop\фото матвея для портфолио\IMG_20230914_110512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61" y="2656572"/>
            <a:ext cx="3051207" cy="4013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3500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124</Words>
  <Application>Microsoft Office PowerPoint</Application>
  <PresentationFormat>Произвольный</PresentationFormat>
  <Paragraphs>41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Портфолио</vt:lpstr>
      <vt:lpstr>Мой путь к успеху</vt:lpstr>
      <vt:lpstr>Мои увлечения</vt:lpstr>
      <vt:lpstr>Моя семья </vt:lpstr>
      <vt:lpstr>Мои достижения</vt:lpstr>
      <vt:lpstr>Мои достижения</vt:lpstr>
      <vt:lpstr>Участие в общешкольных мероприятиях</vt:lpstr>
      <vt:lpstr>Участие в общешкольных мероприятиях</vt:lpstr>
      <vt:lpstr>Участие в общешкольных мероприятиях</vt:lpstr>
      <vt:lpstr>Участие в классных мероприятиях</vt:lpstr>
      <vt:lpstr>Наши экскурсии и походы с классом</vt:lpstr>
      <vt:lpstr>Наши экскурсии и походы с классом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Яна Вечтомова</dc:creator>
  <cp:lastModifiedBy>Виталий</cp:lastModifiedBy>
  <cp:revision>14</cp:revision>
  <dcterms:created xsi:type="dcterms:W3CDTF">2023-10-11T17:36:06Z</dcterms:created>
  <dcterms:modified xsi:type="dcterms:W3CDTF">2023-10-15T14:40:57Z</dcterms:modified>
</cp:coreProperties>
</file>