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F1A96-C53D-4261-847E-9171C94FE9CC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54EC3-6E63-41F9-8AA5-864660C183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70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54EC3-6E63-41F9-8AA5-864660C183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4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587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77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0922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4576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65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167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864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921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824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4363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986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4303EE5-7D1A-4300-8795-9627C47D9A23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5BDFE4EB-5E1F-48AD-9752-334D85144A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6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МАОУ «</a:t>
            </a:r>
            <a:r>
              <a:rPr lang="ru-RU" dirty="0" err="1" smtClean="0"/>
              <a:t>Сажинская</a:t>
            </a:r>
            <a:r>
              <a:rPr lang="ru-RU" dirty="0" smtClean="0"/>
              <a:t> СОШ»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996250"/>
            <a:ext cx="10313325" cy="2861750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rgbClr val="555555"/>
                </a:solidFill>
                <a:latin typeface="Tahoma" panose="020B0604030504040204" pitchFamily="34" charset="0"/>
              </a:rPr>
              <a:t>Трудятся с шести утра</a:t>
            </a:r>
            <a:endParaRPr lang="ru-RU" sz="2800" dirty="0">
              <a:solidFill>
                <a:srgbClr val="555555"/>
              </a:solidFill>
              <a:latin typeface="Tahoma" panose="020B0604030504040204" pitchFamily="34" charset="0"/>
            </a:endParaRPr>
          </a:p>
          <a:p>
            <a:r>
              <a:rPr lang="ru-RU" sz="2800" i="1" dirty="0">
                <a:solidFill>
                  <a:srgbClr val="555555"/>
                </a:solidFill>
                <a:latin typeface="Tahoma" panose="020B0604030504040204" pitchFamily="34" charset="0"/>
              </a:rPr>
              <a:t> В нашей школе повара.</a:t>
            </a:r>
            <a:endParaRPr lang="ru-RU" sz="2800" dirty="0">
              <a:solidFill>
                <a:srgbClr val="555555"/>
              </a:solidFill>
              <a:latin typeface="Tahoma" panose="020B0604030504040204" pitchFamily="34" charset="0"/>
            </a:endParaRPr>
          </a:p>
          <a:p>
            <a:r>
              <a:rPr lang="ru-RU" sz="2800" i="1" dirty="0">
                <a:solidFill>
                  <a:srgbClr val="555555"/>
                </a:solidFill>
                <a:latin typeface="Tahoma" panose="020B0604030504040204" pitchFamily="34" charset="0"/>
              </a:rPr>
              <a:t>Чтобы взрослые и дети</a:t>
            </a:r>
            <a:endParaRPr lang="ru-RU" sz="2800" dirty="0">
              <a:solidFill>
                <a:srgbClr val="555555"/>
              </a:solidFill>
              <a:latin typeface="Tahoma" panose="020B0604030504040204" pitchFamily="34" charset="0"/>
            </a:endParaRPr>
          </a:p>
          <a:p>
            <a:r>
              <a:rPr lang="ru-RU" sz="2800" i="1" dirty="0">
                <a:solidFill>
                  <a:srgbClr val="555555"/>
                </a:solidFill>
                <a:latin typeface="Tahoma" panose="020B0604030504040204" pitchFamily="34" charset="0"/>
              </a:rPr>
              <a:t>Были сытыми всегда.</a:t>
            </a:r>
            <a:endParaRPr lang="ru-RU" sz="2800" dirty="0">
              <a:solidFill>
                <a:srgbClr val="555555"/>
              </a:solidFill>
              <a:latin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80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3158" y="1691124"/>
            <a:ext cx="8451941" cy="38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58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061" y="755375"/>
            <a:ext cx="11985855" cy="5393635"/>
          </a:xfrm>
          <a:prstGeom prst="rect">
            <a:avLst/>
          </a:prstGeom>
        </p:spPr>
      </p:pic>
      <p:pic>
        <p:nvPicPr>
          <p:cNvPr id="3" name="Музыка А. Комарова, слова Т. Рядчиковой - Повар в белом колпаке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4" name="Музыка А. Комарова, слова Т. Рядчиковой - Повар в белом колпаке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1271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56522" y="-59636"/>
            <a:ext cx="15770086" cy="70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8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762540" y="-119270"/>
            <a:ext cx="13954540" cy="69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24000" y="0"/>
            <a:ext cx="1524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5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837" y="574963"/>
            <a:ext cx="12192000" cy="57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2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80312" y="-207819"/>
            <a:ext cx="16071274" cy="72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18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730144" y="-92766"/>
            <a:ext cx="15446144" cy="695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2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44436" y="-324197"/>
            <a:ext cx="16329892" cy="73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6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Полосы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Полосы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69</TotalTime>
  <Words>10</Words>
  <Application>Microsoft Office PowerPoint</Application>
  <PresentationFormat>Широкоэкранный</PresentationFormat>
  <Paragraphs>6</Paragraphs>
  <Slides>10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Corbel</vt:lpstr>
      <vt:lpstr>Tahoma</vt:lpstr>
      <vt:lpstr>Wingdings</vt:lpstr>
      <vt:lpstr>Полосы</vt:lpstr>
      <vt:lpstr>МАОУ «Сажинская СОШ»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</cp:revision>
  <dcterms:created xsi:type="dcterms:W3CDTF">2021-10-16T22:29:13Z</dcterms:created>
  <dcterms:modified xsi:type="dcterms:W3CDTF">2021-10-16T23:39:09Z</dcterms:modified>
</cp:coreProperties>
</file>