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64" r:id="rId5"/>
    <p:sldId id="313" r:id="rId6"/>
    <p:sldId id="315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2DF4-1035-4474-9E4A-48FE254F603A}" type="datetime1">
              <a:rPr lang="ru-RU" smtClean="0"/>
              <a:t>15.10.2023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C81B-5713-4BF2-BF89-CC2A9A5EA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04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EDD8-D6DA-4EF6-9BF8-B719F7C74165}" type="datetime1">
              <a:rPr lang="ru-RU" smtClean="0"/>
              <a:pPr/>
              <a:t>15.10.2023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D34D75A-540D-4ABB-8D2A-C32293B81486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816C2-F3B2-4793-815C-3468ACD12D66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9B014417-6A57-4911-B141-5EE048F17577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30E87-2B26-4D8A-89C0-E1B7D98561DC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C9908-58DD-42A6-AA9D-BEF5858221D8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5F9E6-AB59-421D-AA12-25AF8F3D3769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3549D-6E98-4EB4-8330-C46614D46A99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644720-25C5-4DD6-8D2F-D5AD660A50A5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E3FC12E-2221-41F0-AF68-700605D711A5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algn="l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AA57AD2-AFE8-4233-8BDE-3D77AEB44368}" type="datetime1">
              <a:rPr lang="ru-RU" noProof="0" smtClean="0"/>
              <a:t>15.10.2023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B7E4EF-A1BD-40F4-AB7B-04F084DD991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alibri Light" panose="020F03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чные изображения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pPr algn="r"/>
            <a:br>
              <a:rPr lang="ru-RU" sz="3200" dirty="0"/>
            </a:br>
            <a:r>
              <a:rPr lang="ru-RU" sz="3200" dirty="0"/>
              <a:t>ТРОФИМОВА</a:t>
            </a:r>
            <a:br>
              <a:rPr lang="ru-RU" sz="3200" dirty="0"/>
            </a:br>
            <a:r>
              <a:rPr lang="ru-RU" sz="3200" dirty="0"/>
              <a:t>АЛЕНА</a:t>
            </a:r>
            <a:br>
              <a:rPr lang="ru-RU" sz="3200" dirty="0"/>
            </a:br>
            <a:r>
              <a:rPr lang="ru-RU" sz="1800" dirty="0"/>
              <a:t>6 КЛАСС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 err="1"/>
              <a:t>Маоу</a:t>
            </a:r>
            <a:r>
              <a:rPr lang="ru-RU" sz="1800" dirty="0"/>
              <a:t> «</a:t>
            </a:r>
            <a:r>
              <a:rPr lang="ru-RU" sz="1800" dirty="0" err="1"/>
              <a:t>Сажинская</a:t>
            </a:r>
            <a:r>
              <a:rPr lang="ru-RU" sz="1800" dirty="0"/>
              <a:t> СОШ»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ru-RU" sz="18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53E2A-214A-4EF7-A3D2-C853CE805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68" y="-1750741"/>
            <a:ext cx="6608581" cy="8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7E0B-D973-4A68-A310-AC9F7832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МОИ УСПЕХИ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489034-6659-4DEE-8191-6EE108A56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674" y="1752709"/>
            <a:ext cx="2906038" cy="418540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CAE5C-EE1B-45C2-9AF6-17BC56FA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4" y="1752709"/>
            <a:ext cx="3068877" cy="3390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963461-CDD2-46C0-8E22-0E18BA22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424" y="1752709"/>
            <a:ext cx="3068877" cy="41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212CE-8FDC-4848-A865-E1A0AF53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МОИ УСПЕХИ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9AB9C9-AF3B-4373-B5E8-BD6D965B0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0122" y="2028907"/>
            <a:ext cx="2968669" cy="389746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29D08A-F18D-4D35-A391-FB025CC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2103120"/>
            <a:ext cx="3810000" cy="3749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8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79_TF11531919.potx" id="{98DDEEB5-B154-4CEA-B96B-E6E5853187A2}" vid="{74C6FD98-1055-46B6-A2AC-B411AE7D4A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Выцветшая пастораль</Template>
  <TotalTime>41</TotalTime>
  <Words>20</Words>
  <Application>Microsoft Office PowerPoint</Application>
  <PresentationFormat>Широкоэкранный</PresentationFormat>
  <Paragraphs>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Garamond</vt:lpstr>
      <vt:lpstr>СавонVTI</vt:lpstr>
      <vt:lpstr> ТРОФИМОВА АЛЕНА 6 КЛАСС  Маоу «Сажинская СОШ»  </vt:lpstr>
      <vt:lpstr>МОИ УСПЕХИ</vt:lpstr>
      <vt:lpstr>МОИ УСПЕХИ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4</cp:revision>
  <dcterms:created xsi:type="dcterms:W3CDTF">2023-10-15T18:11:05Z</dcterms:created>
  <dcterms:modified xsi:type="dcterms:W3CDTF">2023-10-15T18:52:07Z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