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8"/>
  </p:notesMasterIdLst>
  <p:handoutMasterIdLst>
    <p:handoutMasterId r:id="rId9"/>
  </p:handoutMasterIdLst>
  <p:sldIdLst>
    <p:sldId id="264" r:id="rId5"/>
    <p:sldId id="313" r:id="rId6"/>
    <p:sldId id="315" r:id="rId7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7" d="100"/>
          <a:sy n="77" d="100"/>
        </p:scale>
        <p:origin x="3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B2DF4-1035-4474-9E4A-48FE254F603A}" type="datetime1">
              <a:rPr lang="ru-RU" smtClean="0"/>
              <a:t>15.10.2023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2C81B-5713-4BF2-BF89-CC2A9A5EAE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98049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ECEDD8-D6DA-4EF6-9BF8-B719F7C74165}" type="datetime1">
              <a:rPr lang="ru-RU" smtClean="0"/>
              <a:pPr/>
              <a:t>15.10.2023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6456DE3-4E01-4AFD-AD42-42312842ED8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ru-RU" sz="1200" b="0" i="0" u="none" strike="noStrike" kern="1200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latin typeface="Calibri" panose="020F0502020204030204" pitchFamily="34" charset="0"/>
            </a:endParaRPr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2D34D75A-540D-4ABB-8D2A-C32293B81486}" type="datetime1">
              <a:rPr lang="ru-RU" noProof="0" smtClean="0"/>
              <a:t>15.10.2023</a:t>
            </a:fld>
            <a:endParaRPr lang="ru-RU" noProof="0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816C2-F3B2-4793-815C-3468ACD12D66}" type="datetime1">
              <a:rPr lang="ru-RU" noProof="0" smtClean="0"/>
              <a:t>15.10.2023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latin typeface="Calibri" panose="020F0502020204030204" pitchFamily="34" charset="0"/>
            </a:endParaRPr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9B014417-6A57-4911-B141-5EE048F17577}" type="datetime1">
              <a:rPr lang="ru-RU" noProof="0" smtClean="0"/>
              <a:t>15.10.2023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 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B30E87-2B26-4D8A-89C0-E1B7D98561DC}" type="datetime1">
              <a:rPr lang="ru-RU" noProof="0" smtClean="0"/>
              <a:t>15.10.2023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DC9908-58DD-42A6-AA9D-BEF5858221D8}" type="datetime1">
              <a:rPr lang="ru-RU" noProof="0" smtClean="0"/>
              <a:t>15.10.2023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25F9E6-AB59-421D-AA12-25AF8F3D3769}" type="datetime1">
              <a:rPr lang="ru-RU" noProof="0" smtClean="0"/>
              <a:t>15.10.2023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D3549D-6E98-4EB4-8330-C46614D46A99}" type="datetime1">
              <a:rPr lang="ru-RU" noProof="0" smtClean="0"/>
              <a:t>15.10.2023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CE644720-25C5-4DD6-8D2F-D5AD660A50A5}" type="datetime1">
              <a:rPr lang="ru-RU" noProof="0" smtClean="0"/>
              <a:t>15.10.2023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6E3FC12E-2221-41F0-AF68-700605D711A5}" type="datetime1">
              <a:rPr lang="ru-RU" noProof="0" smtClean="0"/>
              <a:t>15.10.2023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algn="l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AA57AD2-AFE8-4233-8BDE-3D77AEB44368}" type="datetime1">
              <a:rPr lang="ru-RU" noProof="0" smtClean="0"/>
              <a:t>15.10.2023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34B7E4EF-A1BD-40F4-AB7B-04F084DD991D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Calibri Light" panose="020F0302020204030204" pitchFamily="34" charset="0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цветочные изображения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Прямоугольник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 rtlCol="0">
            <a:normAutofit/>
          </a:bodyPr>
          <a:lstStyle/>
          <a:p>
            <a:pPr algn="r"/>
            <a:br>
              <a:rPr lang="ru-RU" sz="3200" dirty="0"/>
            </a:br>
            <a:r>
              <a:rPr lang="ru-RU" sz="3200" dirty="0"/>
              <a:t>ТРОФИМОВА</a:t>
            </a:r>
            <a:br>
              <a:rPr lang="ru-RU" sz="3200" dirty="0"/>
            </a:br>
            <a:r>
              <a:rPr lang="ru-RU" sz="3200" dirty="0"/>
              <a:t>АЛЕНА</a:t>
            </a:r>
            <a:br>
              <a:rPr lang="ru-RU" sz="3200" dirty="0"/>
            </a:br>
            <a:r>
              <a:rPr lang="ru-RU" sz="1800" dirty="0"/>
              <a:t>6 КЛАСС</a:t>
            </a:r>
            <a:br>
              <a:rPr lang="ru-RU" sz="1800" dirty="0"/>
            </a:br>
            <a:br>
              <a:rPr lang="ru-RU" sz="1800" dirty="0"/>
            </a:br>
            <a:r>
              <a:rPr lang="ru-RU" sz="1800" dirty="0" err="1"/>
              <a:t>Маоу</a:t>
            </a:r>
            <a:r>
              <a:rPr lang="ru-RU" sz="1800" dirty="0"/>
              <a:t> «</a:t>
            </a:r>
            <a:r>
              <a:rPr lang="ru-RU" sz="1800" dirty="0" err="1"/>
              <a:t>Сажинская</a:t>
            </a:r>
            <a:r>
              <a:rPr lang="ru-RU" sz="1800" dirty="0"/>
              <a:t> СОШ» 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endParaRPr lang="ru-RU" sz="1800" dirty="0"/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B53E2A-214A-4EF7-A3D2-C853CE8050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7868" y="-1750741"/>
            <a:ext cx="6608581" cy="860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57E0B-D973-4A68-A310-AC9F7832F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/>
              <a:t>МОИ УСПЕХИ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7489034-6659-4DEE-8191-6EE108A56A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0674" y="1752709"/>
            <a:ext cx="2906038" cy="4185407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1CAE5C-EE1B-45C2-9AF6-17BC56FA7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424" y="1752709"/>
            <a:ext cx="3068877" cy="339093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963461-CDD2-46C0-8E22-0E18BA22F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1424" y="1752709"/>
            <a:ext cx="3068877" cy="418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9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9212CE-8FDC-4848-A865-E1A0AF530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/>
              <a:t>МОИ УСПЕХИ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F9AB9C9-AF3B-4373-B5E8-BD6D965B06C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470122" y="2028907"/>
            <a:ext cx="2968669" cy="3897465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29D08A-F18D-4D35-A391-FB025CC43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5200" y="2103120"/>
            <a:ext cx="3810000" cy="374904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82808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979_TF11531919.potx" id="{98DDEEB5-B154-4CEA-B96B-E6E5853187A2}" vid="{74C6FD98-1055-46B6-A2AC-B411AE7D4A90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91CDEB-92ED-41DC-BF33-2916A7687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6BCBFB-BBC7-42F1-95CD-058E172363A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259D436-C82E-43E0-8A01-53DF9CED603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Выцветшая пастораль</Template>
  <TotalTime>41</TotalTime>
  <Words>20</Words>
  <Application>Microsoft Office PowerPoint</Application>
  <PresentationFormat>Широкоэкранный</PresentationFormat>
  <Paragraphs>4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Garamond</vt:lpstr>
      <vt:lpstr>СавонVTI</vt:lpstr>
      <vt:lpstr> ТРОФИМОВА АЛЕНА 6 КЛАСС  Маоу «Сажинская СОШ»  </vt:lpstr>
      <vt:lpstr>МОИ УСПЕХИ</vt:lpstr>
      <vt:lpstr>МОИ УСПЕХИ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Катя</cp:lastModifiedBy>
  <cp:revision>4</cp:revision>
  <dcterms:created xsi:type="dcterms:W3CDTF">2023-10-15T18:11:05Z</dcterms:created>
  <dcterms:modified xsi:type="dcterms:W3CDTF">2023-10-15T18:52:07Z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