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DF59CE0-7187-425B-A617-41A5A3D2F05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7F6A873-0231-4FCD-B5B7-3863599BBFD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Портфолио</a:t>
            </a:r>
            <a:r>
              <a:rPr lang="ru-RU" dirty="0" smtClean="0"/>
              <a:t> Шаровой Жени 5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7069" y="863162"/>
            <a:ext cx="6858001" cy="513167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8507" y="863162"/>
            <a:ext cx="6858001" cy="513167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8507" y="863164"/>
            <a:ext cx="6858000" cy="513167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697692717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-1"/>
            <a:ext cx="9165068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697692717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7069" y="863162"/>
            <a:ext cx="6858001" cy="513167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7069" y="863164"/>
            <a:ext cx="6858000" cy="513167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6513" y="865157"/>
            <a:ext cx="6873852" cy="514353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697692717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65631" y="863162"/>
            <a:ext cx="6858001" cy="513167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697692717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8507" y="863162"/>
            <a:ext cx="6858001" cy="513167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5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7069" y="863164"/>
            <a:ext cx="6857999" cy="513167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7070" y="863162"/>
            <a:ext cx="6858000" cy="513167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-1"/>
            <a:ext cx="9165068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8508" y="863162"/>
            <a:ext cx="6858000" cy="513167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8507" y="863164"/>
            <a:ext cx="6858000" cy="513167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7069" y="863162"/>
            <a:ext cx="6858001" cy="513167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3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79945" y="863164"/>
            <a:ext cx="6858000" cy="513167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8508" y="863162"/>
            <a:ext cx="6858000" cy="513167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7692717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65631" y="863162"/>
            <a:ext cx="6858001" cy="5131677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</TotalTime>
  <Words>5</Words>
  <Application>Microsoft Office PowerPoint</Application>
  <PresentationFormat>Экран 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Портфолио Шаровой Жени 5 класс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Шаровой Жени 5 класс</dc:title>
  <dc:creator>User</dc:creator>
  <cp:lastModifiedBy>User</cp:lastModifiedBy>
  <cp:revision>2</cp:revision>
  <dcterms:created xsi:type="dcterms:W3CDTF">2023-10-19T05:38:30Z</dcterms:created>
  <dcterms:modified xsi:type="dcterms:W3CDTF">2023-10-19T05:54:51Z</dcterms:modified>
</cp:coreProperties>
</file>